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4"/>
  </p:sldMasterIdLst>
  <p:notesMasterIdLst>
    <p:notesMasterId r:id="rId71"/>
  </p:notesMasterIdLst>
  <p:handoutMasterIdLst>
    <p:handoutMasterId r:id="rId72"/>
  </p:handoutMasterIdLst>
  <p:sldIdLst>
    <p:sldId id="258" r:id="rId5"/>
    <p:sldId id="295" r:id="rId6"/>
    <p:sldId id="287" r:id="rId7"/>
    <p:sldId id="305" r:id="rId8"/>
    <p:sldId id="315" r:id="rId9"/>
    <p:sldId id="318" r:id="rId10"/>
    <p:sldId id="317" r:id="rId11"/>
    <p:sldId id="314" r:id="rId12"/>
    <p:sldId id="379" r:id="rId13"/>
    <p:sldId id="309" r:id="rId14"/>
    <p:sldId id="307" r:id="rId15"/>
    <p:sldId id="320" r:id="rId16"/>
    <p:sldId id="308" r:id="rId17"/>
    <p:sldId id="381" r:id="rId18"/>
    <p:sldId id="380" r:id="rId19"/>
    <p:sldId id="321" r:id="rId20"/>
    <p:sldId id="367" r:id="rId21"/>
    <p:sldId id="368" r:id="rId22"/>
    <p:sldId id="372" r:id="rId23"/>
    <p:sldId id="312" r:id="rId24"/>
    <p:sldId id="322" r:id="rId25"/>
    <p:sldId id="355" r:id="rId26"/>
    <p:sldId id="373" r:id="rId27"/>
    <p:sldId id="319" r:id="rId28"/>
    <p:sldId id="323" r:id="rId29"/>
    <p:sldId id="324" r:id="rId30"/>
    <p:sldId id="325" r:id="rId31"/>
    <p:sldId id="326" r:id="rId32"/>
    <p:sldId id="327" r:id="rId33"/>
    <p:sldId id="364" r:id="rId34"/>
    <p:sldId id="329" r:id="rId35"/>
    <p:sldId id="330" r:id="rId36"/>
    <p:sldId id="353" r:id="rId37"/>
    <p:sldId id="331" r:id="rId38"/>
    <p:sldId id="365" r:id="rId39"/>
    <p:sldId id="333" r:id="rId40"/>
    <p:sldId id="334" r:id="rId41"/>
    <p:sldId id="335" r:id="rId42"/>
    <p:sldId id="336" r:id="rId43"/>
    <p:sldId id="337" r:id="rId44"/>
    <p:sldId id="338" r:id="rId45"/>
    <p:sldId id="339" r:id="rId46"/>
    <p:sldId id="374" r:id="rId47"/>
    <p:sldId id="340" r:id="rId48"/>
    <p:sldId id="341" r:id="rId49"/>
    <p:sldId id="342" r:id="rId50"/>
    <p:sldId id="343" r:id="rId51"/>
    <p:sldId id="344" r:id="rId52"/>
    <p:sldId id="345" r:id="rId53"/>
    <p:sldId id="346" r:id="rId54"/>
    <p:sldId id="347" r:id="rId55"/>
    <p:sldId id="375" r:id="rId56"/>
    <p:sldId id="348" r:id="rId57"/>
    <p:sldId id="349" r:id="rId58"/>
    <p:sldId id="350" r:id="rId59"/>
    <p:sldId id="376" r:id="rId60"/>
    <p:sldId id="351" r:id="rId61"/>
    <p:sldId id="377" r:id="rId62"/>
    <p:sldId id="360" r:id="rId63"/>
    <p:sldId id="371" r:id="rId64"/>
    <p:sldId id="382" r:id="rId65"/>
    <p:sldId id="366" r:id="rId66"/>
    <p:sldId id="362" r:id="rId67"/>
    <p:sldId id="332" r:id="rId68"/>
    <p:sldId id="378" r:id="rId69"/>
    <p:sldId id="284"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ABB248-2738-988A-BE35-DA813DB288CF}" name="FOTOPOULOU Konstantina" initials="FK" userId="S::kfotopou@netcompany-intrasoft.com::2e8bd5a7-97d1-4b2a-a588-6c4ace30d103" providerId="AD"/>
  <p188:author id="{33BA55E1-CF8F-1CDA-40FD-DFCBEA6AF0E4}" name="PAOURI Iro" initials="PI" userId="S::ipaouri@netcompany-intrasoft.com::dcb6b099-b768-40eb-b884-74d1924414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a:srgbClr val="E8F3FC"/>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7A571F-CCA1-4308-8667-736E5F2D04FC}" v="13" dt="2022-05-16T13:20:47.7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82" y="62"/>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79"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TOPOULOU Konstantina" userId="2e8bd5a7-97d1-4b2a-a588-6c4ace30d103" providerId="ADAL" clId="{1F7A571F-CCA1-4308-8667-736E5F2D04FC}"/>
    <pc:docChg chg="undo custSel addSld delSld modSld sldOrd">
      <pc:chgData name="FOTOPOULOU Konstantina" userId="2e8bd5a7-97d1-4b2a-a588-6c4ace30d103" providerId="ADAL" clId="{1F7A571F-CCA1-4308-8667-736E5F2D04FC}" dt="2022-05-17T10:16:43.990" v="1082"/>
      <pc:docMkLst>
        <pc:docMk/>
      </pc:docMkLst>
      <pc:sldChg chg="modSp mod addCm modCm">
        <pc:chgData name="FOTOPOULOU Konstantina" userId="2e8bd5a7-97d1-4b2a-a588-6c4ace30d103" providerId="ADAL" clId="{1F7A571F-CCA1-4308-8667-736E5F2D04FC}" dt="2022-05-17T10:03:17.095" v="870"/>
        <pc:sldMkLst>
          <pc:docMk/>
          <pc:sldMk cId="2164400744" sldId="312"/>
        </pc:sldMkLst>
        <pc:spChg chg="mod">
          <ac:chgData name="FOTOPOULOU Konstantina" userId="2e8bd5a7-97d1-4b2a-a588-6c4ace30d103" providerId="ADAL" clId="{1F7A571F-CCA1-4308-8667-736E5F2D04FC}" dt="2022-05-17T10:02:43.043" v="869" actId="20577"/>
          <ac:spMkLst>
            <pc:docMk/>
            <pc:sldMk cId="2164400744" sldId="312"/>
            <ac:spMk id="2" creationId="{6CE8F494-F968-422D-8971-BF5870336070}"/>
          </ac:spMkLst>
        </pc:spChg>
      </pc:sldChg>
      <pc:sldChg chg="modSp mod addCm modCm">
        <pc:chgData name="FOTOPOULOU Konstantina" userId="2e8bd5a7-97d1-4b2a-a588-6c4ace30d103" providerId="ADAL" clId="{1F7A571F-CCA1-4308-8667-736E5F2D04FC}" dt="2022-05-17T10:15:03.398" v="1054"/>
        <pc:sldMkLst>
          <pc:docMk/>
          <pc:sldMk cId="3748255836" sldId="319"/>
        </pc:sldMkLst>
        <pc:spChg chg="mod">
          <ac:chgData name="FOTOPOULOU Konstantina" userId="2e8bd5a7-97d1-4b2a-a588-6c4ace30d103" providerId="ADAL" clId="{1F7A571F-CCA1-4308-8667-736E5F2D04FC}" dt="2022-05-17T10:14:35.202" v="1053" actId="20577"/>
          <ac:spMkLst>
            <pc:docMk/>
            <pc:sldMk cId="3748255836" sldId="319"/>
            <ac:spMk id="2" creationId="{6CE8F494-F968-422D-8971-BF5870336070}"/>
          </ac:spMkLst>
        </pc:spChg>
      </pc:sldChg>
      <pc:sldChg chg="addSp modSp mod addCm">
        <pc:chgData name="FOTOPOULOU Konstantina" userId="2e8bd5a7-97d1-4b2a-a588-6c4ace30d103" providerId="ADAL" clId="{1F7A571F-CCA1-4308-8667-736E5F2D04FC}" dt="2022-05-16T13:56:20.684" v="390" actId="20577"/>
        <pc:sldMkLst>
          <pc:docMk/>
          <pc:sldMk cId="1691148686" sldId="321"/>
        </pc:sldMkLst>
        <pc:spChg chg="mod">
          <ac:chgData name="FOTOPOULOU Konstantina" userId="2e8bd5a7-97d1-4b2a-a588-6c4ace30d103" providerId="ADAL" clId="{1F7A571F-CCA1-4308-8667-736E5F2D04FC}" dt="2022-05-16T13:56:20.684" v="390" actId="20577"/>
          <ac:spMkLst>
            <pc:docMk/>
            <pc:sldMk cId="1691148686" sldId="321"/>
            <ac:spMk id="2" creationId="{AD427D80-8A83-45E2-AA97-DE6298E61021}"/>
          </ac:spMkLst>
        </pc:spChg>
        <pc:spChg chg="add mod">
          <ac:chgData name="FOTOPOULOU Konstantina" userId="2e8bd5a7-97d1-4b2a-a588-6c4ace30d103" providerId="ADAL" clId="{1F7A571F-CCA1-4308-8667-736E5F2D04FC}" dt="2022-05-16T11:11:20.168" v="9" actId="14100"/>
          <ac:spMkLst>
            <pc:docMk/>
            <pc:sldMk cId="1691148686" sldId="321"/>
            <ac:spMk id="5" creationId="{87D97958-943A-4C39-A8A8-ECADD4386F13}"/>
          </ac:spMkLst>
        </pc:spChg>
      </pc:sldChg>
      <pc:sldChg chg="addSp delSp modSp mod addCm">
        <pc:chgData name="FOTOPOULOU Konstantina" userId="2e8bd5a7-97d1-4b2a-a588-6c4ace30d103" providerId="ADAL" clId="{1F7A571F-CCA1-4308-8667-736E5F2D04FC}" dt="2022-05-16T12:08:32.982" v="112" actId="1076"/>
        <pc:sldMkLst>
          <pc:docMk/>
          <pc:sldMk cId="560092074" sldId="322"/>
        </pc:sldMkLst>
        <pc:spChg chg="mod">
          <ac:chgData name="FOTOPOULOU Konstantina" userId="2e8bd5a7-97d1-4b2a-a588-6c4ace30d103" providerId="ADAL" clId="{1F7A571F-CCA1-4308-8667-736E5F2D04FC}" dt="2022-05-16T12:06:20.230" v="108" actId="1076"/>
          <ac:spMkLst>
            <pc:docMk/>
            <pc:sldMk cId="560092074" sldId="322"/>
            <ac:spMk id="8" creationId="{D76FCFCA-500A-4CCF-994E-520BD40FE852}"/>
          </ac:spMkLst>
        </pc:spChg>
        <pc:spChg chg="mod">
          <ac:chgData name="FOTOPOULOU Konstantina" userId="2e8bd5a7-97d1-4b2a-a588-6c4ace30d103" providerId="ADAL" clId="{1F7A571F-CCA1-4308-8667-736E5F2D04FC}" dt="2022-05-16T12:08:32.982" v="112" actId="1076"/>
          <ac:spMkLst>
            <pc:docMk/>
            <pc:sldMk cId="560092074" sldId="322"/>
            <ac:spMk id="9" creationId="{A30E0170-8B42-4CC9-8A2D-76F636EFA189}"/>
          </ac:spMkLst>
        </pc:spChg>
        <pc:spChg chg="mod">
          <ac:chgData name="FOTOPOULOU Konstantina" userId="2e8bd5a7-97d1-4b2a-a588-6c4ace30d103" providerId="ADAL" clId="{1F7A571F-CCA1-4308-8667-736E5F2D04FC}" dt="2022-05-16T12:06:03.486" v="105" actId="1076"/>
          <ac:spMkLst>
            <pc:docMk/>
            <pc:sldMk cId="560092074" sldId="322"/>
            <ac:spMk id="10" creationId="{9605D1C3-AD47-403D-A6AA-9E57EE853D06}"/>
          </ac:spMkLst>
        </pc:spChg>
        <pc:spChg chg="mod">
          <ac:chgData name="FOTOPOULOU Konstantina" userId="2e8bd5a7-97d1-4b2a-a588-6c4ace30d103" providerId="ADAL" clId="{1F7A571F-CCA1-4308-8667-736E5F2D04FC}" dt="2022-05-16T12:06:07.701" v="106" actId="1076"/>
          <ac:spMkLst>
            <pc:docMk/>
            <pc:sldMk cId="560092074" sldId="322"/>
            <ac:spMk id="12" creationId="{A221B7F1-C554-40FC-BDF0-6C24CBBDAAEC}"/>
          </ac:spMkLst>
        </pc:spChg>
        <pc:spChg chg="mod">
          <ac:chgData name="FOTOPOULOU Konstantina" userId="2e8bd5a7-97d1-4b2a-a588-6c4ace30d103" providerId="ADAL" clId="{1F7A571F-CCA1-4308-8667-736E5F2D04FC}" dt="2022-05-16T12:08:25.209" v="111" actId="1076"/>
          <ac:spMkLst>
            <pc:docMk/>
            <pc:sldMk cId="560092074" sldId="322"/>
            <ac:spMk id="15" creationId="{FF85FF79-D43B-451A-9EB7-CA4B26599AF0}"/>
          </ac:spMkLst>
        </pc:spChg>
        <pc:spChg chg="mod">
          <ac:chgData name="FOTOPOULOU Konstantina" userId="2e8bd5a7-97d1-4b2a-a588-6c4ace30d103" providerId="ADAL" clId="{1F7A571F-CCA1-4308-8667-736E5F2D04FC}" dt="2022-05-16T12:08:17.666" v="110" actId="1076"/>
          <ac:spMkLst>
            <pc:docMk/>
            <pc:sldMk cId="560092074" sldId="322"/>
            <ac:spMk id="16" creationId="{4CD2DF83-0958-4C11-A582-22A0D5C76CB8}"/>
          </ac:spMkLst>
        </pc:spChg>
        <pc:spChg chg="add mod">
          <ac:chgData name="FOTOPOULOU Konstantina" userId="2e8bd5a7-97d1-4b2a-a588-6c4ace30d103" providerId="ADAL" clId="{1F7A571F-CCA1-4308-8667-736E5F2D04FC}" dt="2022-05-16T11:57:25.200" v="97" actId="1076"/>
          <ac:spMkLst>
            <pc:docMk/>
            <pc:sldMk cId="560092074" sldId="322"/>
            <ac:spMk id="18" creationId="{5906CFE9-BB49-42C6-9BB0-589041D5A76E}"/>
          </ac:spMkLst>
        </pc:spChg>
        <pc:picChg chg="add mod">
          <ac:chgData name="FOTOPOULOU Konstantina" userId="2e8bd5a7-97d1-4b2a-a588-6c4ace30d103" providerId="ADAL" clId="{1F7A571F-CCA1-4308-8667-736E5F2D04FC}" dt="2022-05-16T12:05:34.283" v="102" actId="1076"/>
          <ac:picMkLst>
            <pc:docMk/>
            <pc:sldMk cId="560092074" sldId="322"/>
            <ac:picMk id="6" creationId="{29F73396-3818-49A1-AFEF-3060825054CF}"/>
          </ac:picMkLst>
        </pc:picChg>
        <pc:picChg chg="del">
          <ac:chgData name="FOTOPOULOU Konstantina" userId="2e8bd5a7-97d1-4b2a-a588-6c4ace30d103" providerId="ADAL" clId="{1F7A571F-CCA1-4308-8667-736E5F2D04FC}" dt="2022-05-16T12:03:58.456" v="99" actId="478"/>
          <ac:picMkLst>
            <pc:docMk/>
            <pc:sldMk cId="560092074" sldId="322"/>
            <ac:picMk id="7" creationId="{24554B27-53D9-4BE4-9D3F-DC825AE0C3C3}"/>
          </ac:picMkLst>
        </pc:picChg>
      </pc:sldChg>
      <pc:sldChg chg="addSp delSp modSp mod addCm delCm modCm">
        <pc:chgData name="FOTOPOULOU Konstantina" userId="2e8bd5a7-97d1-4b2a-a588-6c4ace30d103" providerId="ADAL" clId="{1F7A571F-CCA1-4308-8667-736E5F2D04FC}" dt="2022-05-17T09:33:29.585" v="816"/>
        <pc:sldMkLst>
          <pc:docMk/>
          <pc:sldMk cId="3844576610" sldId="323"/>
        </pc:sldMkLst>
        <pc:spChg chg="mod">
          <ac:chgData name="FOTOPOULOU Konstantina" userId="2e8bd5a7-97d1-4b2a-a588-6c4ace30d103" providerId="ADAL" clId="{1F7A571F-CCA1-4308-8667-736E5F2D04FC}" dt="2022-05-16T15:39:53.663" v="716" actId="20577"/>
          <ac:spMkLst>
            <pc:docMk/>
            <pc:sldMk cId="3844576610" sldId="323"/>
            <ac:spMk id="2" creationId="{6CE8F494-F968-422D-8971-BF5870336070}"/>
          </ac:spMkLst>
        </pc:spChg>
        <pc:spChg chg="add del mod">
          <ac:chgData name="FOTOPOULOU Konstantina" userId="2e8bd5a7-97d1-4b2a-a588-6c4ace30d103" providerId="ADAL" clId="{1F7A571F-CCA1-4308-8667-736E5F2D04FC}" dt="2022-05-17T09:32:49.219" v="813" actId="478"/>
          <ac:spMkLst>
            <pc:docMk/>
            <pc:sldMk cId="3844576610" sldId="323"/>
            <ac:spMk id="15" creationId="{A756FCF9-3854-4FAC-ACE0-7C407BDC42D3}"/>
          </ac:spMkLst>
        </pc:spChg>
      </pc:sldChg>
      <pc:sldChg chg="modSp mod addCm modCm">
        <pc:chgData name="FOTOPOULOU Konstantina" userId="2e8bd5a7-97d1-4b2a-a588-6c4ace30d103" providerId="ADAL" clId="{1F7A571F-CCA1-4308-8667-736E5F2D04FC}" dt="2022-05-17T10:15:58.101" v="1068"/>
        <pc:sldMkLst>
          <pc:docMk/>
          <pc:sldMk cId="3528902833" sldId="324"/>
        </pc:sldMkLst>
        <pc:spChg chg="mod">
          <ac:chgData name="FOTOPOULOU Konstantina" userId="2e8bd5a7-97d1-4b2a-a588-6c4ace30d103" providerId="ADAL" clId="{1F7A571F-CCA1-4308-8667-736E5F2D04FC}" dt="2022-05-17T10:15:40.608" v="1067" actId="20577"/>
          <ac:spMkLst>
            <pc:docMk/>
            <pc:sldMk cId="3528902833" sldId="324"/>
            <ac:spMk id="2" creationId="{6CE8F494-F968-422D-8971-BF5870336070}"/>
          </ac:spMkLst>
        </pc:spChg>
      </pc:sldChg>
      <pc:sldChg chg="addSp delSp modSp mod addCm delCm modCm">
        <pc:chgData name="FOTOPOULOU Konstantina" userId="2e8bd5a7-97d1-4b2a-a588-6c4ace30d103" providerId="ADAL" clId="{1F7A571F-CCA1-4308-8667-736E5F2D04FC}" dt="2022-05-17T09:37:07.606" v="820"/>
        <pc:sldMkLst>
          <pc:docMk/>
          <pc:sldMk cId="3418279922" sldId="325"/>
        </pc:sldMkLst>
        <pc:spChg chg="add del mod">
          <ac:chgData name="FOTOPOULOU Konstantina" userId="2e8bd5a7-97d1-4b2a-a588-6c4ace30d103" providerId="ADAL" clId="{1F7A571F-CCA1-4308-8667-736E5F2D04FC}" dt="2022-05-17T09:36:37.281" v="817" actId="478"/>
          <ac:spMkLst>
            <pc:docMk/>
            <pc:sldMk cId="3418279922" sldId="325"/>
            <ac:spMk id="16" creationId="{B75497FC-3570-4528-8412-52B08852BBEC}"/>
          </ac:spMkLst>
        </pc:spChg>
      </pc:sldChg>
      <pc:sldChg chg="modSp mod addCm modCm">
        <pc:chgData name="FOTOPOULOU Konstantina" userId="2e8bd5a7-97d1-4b2a-a588-6c4ace30d103" providerId="ADAL" clId="{1F7A571F-CCA1-4308-8667-736E5F2D04FC}" dt="2022-05-17T10:16:43.990" v="1082"/>
        <pc:sldMkLst>
          <pc:docMk/>
          <pc:sldMk cId="2710532172" sldId="326"/>
        </pc:sldMkLst>
        <pc:spChg chg="mod">
          <ac:chgData name="FOTOPOULOU Konstantina" userId="2e8bd5a7-97d1-4b2a-a588-6c4ace30d103" providerId="ADAL" clId="{1F7A571F-CCA1-4308-8667-736E5F2D04FC}" dt="2022-05-17T10:16:29.474" v="1081" actId="20577"/>
          <ac:spMkLst>
            <pc:docMk/>
            <pc:sldMk cId="2710532172" sldId="326"/>
            <ac:spMk id="2" creationId="{6CE8F494-F968-422D-8971-BF5870336070}"/>
          </ac:spMkLst>
        </pc:spChg>
      </pc:sldChg>
      <pc:sldChg chg="addSp delSp modSp mod addCm delCm modCm">
        <pc:chgData name="FOTOPOULOU Konstantina" userId="2e8bd5a7-97d1-4b2a-a588-6c4ace30d103" providerId="ADAL" clId="{1F7A571F-CCA1-4308-8667-736E5F2D04FC}" dt="2022-05-17T09:40:09.279" v="824"/>
        <pc:sldMkLst>
          <pc:docMk/>
          <pc:sldMk cId="2576639322" sldId="327"/>
        </pc:sldMkLst>
        <pc:spChg chg="mod">
          <ac:chgData name="FOTOPOULOU Konstantina" userId="2e8bd5a7-97d1-4b2a-a588-6c4ace30d103" providerId="ADAL" clId="{1F7A571F-CCA1-4308-8667-736E5F2D04FC}" dt="2022-05-16T13:26:54.309" v="276" actId="14100"/>
          <ac:spMkLst>
            <pc:docMk/>
            <pc:sldMk cId="2576639322" sldId="327"/>
            <ac:spMk id="13" creationId="{D096BA97-A7FE-4739-8CC9-6B794BC1D5E7}"/>
          </ac:spMkLst>
        </pc:spChg>
        <pc:spChg chg="mod">
          <ac:chgData name="FOTOPOULOU Konstantina" userId="2e8bd5a7-97d1-4b2a-a588-6c4ace30d103" providerId="ADAL" clId="{1F7A571F-CCA1-4308-8667-736E5F2D04FC}" dt="2022-05-16T13:26:24.717" v="275" actId="20577"/>
          <ac:spMkLst>
            <pc:docMk/>
            <pc:sldMk cId="2576639322" sldId="327"/>
            <ac:spMk id="14" creationId="{9518544C-AED7-44B7-A928-0CD23E6AFC15}"/>
          </ac:spMkLst>
        </pc:spChg>
        <pc:spChg chg="add del mod">
          <ac:chgData name="FOTOPOULOU Konstantina" userId="2e8bd5a7-97d1-4b2a-a588-6c4ace30d103" providerId="ADAL" clId="{1F7A571F-CCA1-4308-8667-736E5F2D04FC}" dt="2022-05-17T09:39:21.132" v="821" actId="478"/>
          <ac:spMkLst>
            <pc:docMk/>
            <pc:sldMk cId="2576639322" sldId="327"/>
            <ac:spMk id="16" creationId="{523DDADF-85FA-4DB1-B6DF-B5FF81C770FB}"/>
          </ac:spMkLst>
        </pc:spChg>
      </pc:sldChg>
      <pc:sldChg chg="modSp mod addCm">
        <pc:chgData name="FOTOPOULOU Konstantina" userId="2e8bd5a7-97d1-4b2a-a588-6c4ace30d103" providerId="ADAL" clId="{1F7A571F-CCA1-4308-8667-736E5F2D04FC}" dt="2022-05-16T12:32:15.619" v="203"/>
        <pc:sldMkLst>
          <pc:docMk/>
          <pc:sldMk cId="3347577894" sldId="331"/>
        </pc:sldMkLst>
        <pc:spChg chg="mod">
          <ac:chgData name="FOTOPOULOU Konstantina" userId="2e8bd5a7-97d1-4b2a-a588-6c4ace30d103" providerId="ADAL" clId="{1F7A571F-CCA1-4308-8667-736E5F2D04FC}" dt="2022-05-16T12:31:57.382" v="202" actId="20577"/>
          <ac:spMkLst>
            <pc:docMk/>
            <pc:sldMk cId="3347577894" sldId="331"/>
            <ac:spMk id="2" creationId="{6CE8F494-F968-422D-8971-BF5870336070}"/>
          </ac:spMkLst>
        </pc:spChg>
      </pc:sldChg>
      <pc:sldChg chg="delSp modSp mod ord addCm modCm">
        <pc:chgData name="FOTOPOULOU Konstantina" userId="2e8bd5a7-97d1-4b2a-a588-6c4ace30d103" providerId="ADAL" clId="{1F7A571F-CCA1-4308-8667-736E5F2D04FC}" dt="2022-05-16T13:54:03.975" v="386" actId="255"/>
        <pc:sldMkLst>
          <pc:docMk/>
          <pc:sldMk cId="134266931" sldId="332"/>
        </pc:sldMkLst>
        <pc:spChg chg="mod">
          <ac:chgData name="FOTOPOULOU Konstantina" userId="2e8bd5a7-97d1-4b2a-a588-6c4ace30d103" providerId="ADAL" clId="{1F7A571F-CCA1-4308-8667-736E5F2D04FC}" dt="2022-05-16T13:54:03.975" v="386" actId="255"/>
          <ac:spMkLst>
            <pc:docMk/>
            <pc:sldMk cId="134266931" sldId="332"/>
            <ac:spMk id="2" creationId="{6CE8F494-F968-422D-8971-BF5870336070}"/>
          </ac:spMkLst>
        </pc:spChg>
        <pc:spChg chg="del">
          <ac:chgData name="FOTOPOULOU Konstantina" userId="2e8bd5a7-97d1-4b2a-a588-6c4ace30d103" providerId="ADAL" clId="{1F7A571F-CCA1-4308-8667-736E5F2D04FC}" dt="2022-05-16T13:43:04.381" v="341" actId="478"/>
          <ac:spMkLst>
            <pc:docMk/>
            <pc:sldMk cId="134266931" sldId="332"/>
            <ac:spMk id="6" creationId="{2E2B41FF-AB96-4997-9610-E67EFD54CBCD}"/>
          </ac:spMkLst>
        </pc:spChg>
        <pc:picChg chg="mod">
          <ac:chgData name="FOTOPOULOU Konstantina" userId="2e8bd5a7-97d1-4b2a-a588-6c4ace30d103" providerId="ADAL" clId="{1F7A571F-CCA1-4308-8667-736E5F2D04FC}" dt="2022-05-16T13:45:42.801" v="382" actId="1076"/>
          <ac:picMkLst>
            <pc:docMk/>
            <pc:sldMk cId="134266931" sldId="332"/>
            <ac:picMk id="7" creationId="{0ECB2459-353D-4134-92E3-41096DF9B5AD}"/>
          </ac:picMkLst>
        </pc:picChg>
      </pc:sldChg>
      <pc:sldChg chg="del">
        <pc:chgData name="FOTOPOULOU Konstantina" userId="2e8bd5a7-97d1-4b2a-a588-6c4ace30d103" providerId="ADAL" clId="{1F7A571F-CCA1-4308-8667-736E5F2D04FC}" dt="2022-05-16T12:43:18.166" v="210" actId="2696"/>
        <pc:sldMkLst>
          <pc:docMk/>
          <pc:sldMk cId="1285062848" sldId="332"/>
        </pc:sldMkLst>
      </pc:sldChg>
      <pc:sldChg chg="addSp delSp modSp mod addCm delCm modCm">
        <pc:chgData name="FOTOPOULOU Konstantina" userId="2e8bd5a7-97d1-4b2a-a588-6c4ace30d103" providerId="ADAL" clId="{1F7A571F-CCA1-4308-8667-736E5F2D04FC}" dt="2022-05-17T10:07:07.028" v="918"/>
        <pc:sldMkLst>
          <pc:docMk/>
          <pc:sldMk cId="1068921280" sldId="333"/>
        </pc:sldMkLst>
        <pc:spChg chg="mod">
          <ac:chgData name="FOTOPOULOU Konstantina" userId="2e8bd5a7-97d1-4b2a-a588-6c4ace30d103" providerId="ADAL" clId="{1F7A571F-CCA1-4308-8667-736E5F2D04FC}" dt="2022-05-17T10:06:42.916" v="917" actId="20577"/>
          <ac:spMkLst>
            <pc:docMk/>
            <pc:sldMk cId="1068921280" sldId="333"/>
            <ac:spMk id="2" creationId="{6CE8F494-F968-422D-8971-BF5870336070}"/>
          </ac:spMkLst>
        </pc:spChg>
        <pc:spChg chg="mod">
          <ac:chgData name="FOTOPOULOU Konstantina" userId="2e8bd5a7-97d1-4b2a-a588-6c4ace30d103" providerId="ADAL" clId="{1F7A571F-CCA1-4308-8667-736E5F2D04FC}" dt="2022-05-16T12:27:07.657" v="161" actId="1076"/>
          <ac:spMkLst>
            <pc:docMk/>
            <pc:sldMk cId="1068921280" sldId="333"/>
            <ac:spMk id="9" creationId="{6236C810-37FE-44CE-B4B3-EA9BB1925417}"/>
          </ac:spMkLst>
        </pc:spChg>
        <pc:spChg chg="add del mod">
          <ac:chgData name="FOTOPOULOU Konstantina" userId="2e8bd5a7-97d1-4b2a-a588-6c4ace30d103" providerId="ADAL" clId="{1F7A571F-CCA1-4308-8667-736E5F2D04FC}" dt="2022-05-17T09:40:57.605" v="829" actId="478"/>
          <ac:spMkLst>
            <pc:docMk/>
            <pc:sldMk cId="1068921280" sldId="333"/>
            <ac:spMk id="18" creationId="{65DCC8CD-EE9E-4C66-8006-58A2273DB354}"/>
          </ac:spMkLst>
        </pc:spChg>
      </pc:sldChg>
      <pc:sldChg chg="modSp mod addCm">
        <pc:chgData name="FOTOPOULOU Konstantina" userId="2e8bd5a7-97d1-4b2a-a588-6c4ace30d103" providerId="ADAL" clId="{1F7A571F-CCA1-4308-8667-736E5F2D04FC}" dt="2022-05-17T10:07:48.608" v="930"/>
        <pc:sldMkLst>
          <pc:docMk/>
          <pc:sldMk cId="2207515625" sldId="334"/>
        </pc:sldMkLst>
        <pc:spChg chg="mod">
          <ac:chgData name="FOTOPOULOU Konstantina" userId="2e8bd5a7-97d1-4b2a-a588-6c4ace30d103" providerId="ADAL" clId="{1F7A571F-CCA1-4308-8667-736E5F2D04FC}" dt="2022-05-17T10:07:23.877" v="929" actId="20577"/>
          <ac:spMkLst>
            <pc:docMk/>
            <pc:sldMk cId="2207515625" sldId="334"/>
            <ac:spMk id="2" creationId="{6CE8F494-F968-422D-8971-BF5870336070}"/>
          </ac:spMkLst>
        </pc:spChg>
        <pc:picChg chg="mod">
          <ac:chgData name="FOTOPOULOU Konstantina" userId="2e8bd5a7-97d1-4b2a-a588-6c4ace30d103" providerId="ADAL" clId="{1F7A571F-CCA1-4308-8667-736E5F2D04FC}" dt="2022-05-16T12:40:22.231" v="209" actId="1076"/>
          <ac:picMkLst>
            <pc:docMk/>
            <pc:sldMk cId="2207515625" sldId="334"/>
            <ac:picMk id="9" creationId="{6303AF1D-B30D-4164-AA2E-73B3BF87D7AB}"/>
          </ac:picMkLst>
        </pc:picChg>
      </pc:sldChg>
      <pc:sldChg chg="modSp mod addCm">
        <pc:chgData name="FOTOPOULOU Konstantina" userId="2e8bd5a7-97d1-4b2a-a588-6c4ace30d103" providerId="ADAL" clId="{1F7A571F-CCA1-4308-8667-736E5F2D04FC}" dt="2022-05-17T10:08:24.986" v="942"/>
        <pc:sldMkLst>
          <pc:docMk/>
          <pc:sldMk cId="849355974" sldId="335"/>
        </pc:sldMkLst>
        <pc:spChg chg="mod">
          <ac:chgData name="FOTOPOULOU Konstantina" userId="2e8bd5a7-97d1-4b2a-a588-6c4ace30d103" providerId="ADAL" clId="{1F7A571F-CCA1-4308-8667-736E5F2D04FC}" dt="2022-05-17T10:08:01.078" v="941" actId="20577"/>
          <ac:spMkLst>
            <pc:docMk/>
            <pc:sldMk cId="849355974" sldId="335"/>
            <ac:spMk id="2" creationId="{6CE8F494-F968-422D-8971-BF5870336070}"/>
          </ac:spMkLst>
        </pc:spChg>
      </pc:sldChg>
      <pc:sldChg chg="modSp mod addCm">
        <pc:chgData name="FOTOPOULOU Konstantina" userId="2e8bd5a7-97d1-4b2a-a588-6c4ace30d103" providerId="ADAL" clId="{1F7A571F-CCA1-4308-8667-736E5F2D04FC}" dt="2022-05-17T10:08:56.931" v="954"/>
        <pc:sldMkLst>
          <pc:docMk/>
          <pc:sldMk cId="2853483299" sldId="336"/>
        </pc:sldMkLst>
        <pc:spChg chg="mod">
          <ac:chgData name="FOTOPOULOU Konstantina" userId="2e8bd5a7-97d1-4b2a-a588-6c4ace30d103" providerId="ADAL" clId="{1F7A571F-CCA1-4308-8667-736E5F2D04FC}" dt="2022-05-17T10:08:35.528" v="953" actId="20577"/>
          <ac:spMkLst>
            <pc:docMk/>
            <pc:sldMk cId="2853483299" sldId="336"/>
            <ac:spMk id="2" creationId="{6CE8F494-F968-422D-8971-BF5870336070}"/>
          </ac:spMkLst>
        </pc:spChg>
      </pc:sldChg>
      <pc:sldChg chg="modSp mod addCm">
        <pc:chgData name="FOTOPOULOU Konstantina" userId="2e8bd5a7-97d1-4b2a-a588-6c4ace30d103" providerId="ADAL" clId="{1F7A571F-CCA1-4308-8667-736E5F2D04FC}" dt="2022-05-17T10:09:40.460" v="956"/>
        <pc:sldMkLst>
          <pc:docMk/>
          <pc:sldMk cId="2156088845" sldId="337"/>
        </pc:sldMkLst>
        <pc:spChg chg="mod">
          <ac:chgData name="FOTOPOULOU Konstantina" userId="2e8bd5a7-97d1-4b2a-a588-6c4ace30d103" providerId="ADAL" clId="{1F7A571F-CCA1-4308-8667-736E5F2D04FC}" dt="2022-05-17T10:09:09.244" v="955" actId="20577"/>
          <ac:spMkLst>
            <pc:docMk/>
            <pc:sldMk cId="2156088845" sldId="337"/>
            <ac:spMk id="2" creationId="{6CE8F494-F968-422D-8971-BF5870336070}"/>
          </ac:spMkLst>
        </pc:spChg>
      </pc:sldChg>
      <pc:sldChg chg="modSp mod addCm">
        <pc:chgData name="FOTOPOULOU Konstantina" userId="2e8bd5a7-97d1-4b2a-a588-6c4ace30d103" providerId="ADAL" clId="{1F7A571F-CCA1-4308-8667-736E5F2D04FC}" dt="2022-05-17T10:09:51.918" v="968"/>
        <pc:sldMkLst>
          <pc:docMk/>
          <pc:sldMk cId="848561198" sldId="338"/>
        </pc:sldMkLst>
        <pc:spChg chg="mod">
          <ac:chgData name="FOTOPOULOU Konstantina" userId="2e8bd5a7-97d1-4b2a-a588-6c4ace30d103" providerId="ADAL" clId="{1F7A571F-CCA1-4308-8667-736E5F2D04FC}" dt="2022-05-17T10:09:45.907" v="967" actId="20577"/>
          <ac:spMkLst>
            <pc:docMk/>
            <pc:sldMk cId="848561198" sldId="338"/>
            <ac:spMk id="2" creationId="{6CE8F494-F968-422D-8971-BF5870336070}"/>
          </ac:spMkLst>
        </pc:spChg>
      </pc:sldChg>
      <pc:sldChg chg="modSp mod addCm">
        <pc:chgData name="FOTOPOULOU Konstantina" userId="2e8bd5a7-97d1-4b2a-a588-6c4ace30d103" providerId="ADAL" clId="{1F7A571F-CCA1-4308-8667-736E5F2D04FC}" dt="2022-05-16T13:12:11.863" v="220"/>
        <pc:sldMkLst>
          <pc:docMk/>
          <pc:sldMk cId="1287934442" sldId="340"/>
        </pc:sldMkLst>
        <pc:spChg chg="mod">
          <ac:chgData name="FOTOPOULOU Konstantina" userId="2e8bd5a7-97d1-4b2a-a588-6c4ace30d103" providerId="ADAL" clId="{1F7A571F-CCA1-4308-8667-736E5F2D04FC}" dt="2022-05-16T13:11:44.767" v="219" actId="20577"/>
          <ac:spMkLst>
            <pc:docMk/>
            <pc:sldMk cId="1287934442" sldId="340"/>
            <ac:spMk id="2" creationId="{6CE8F494-F968-422D-8971-BF5870336070}"/>
          </ac:spMkLst>
        </pc:spChg>
      </pc:sldChg>
      <pc:sldChg chg="addSp delSp modSp mod addCm delCm modCm">
        <pc:chgData name="FOTOPOULOU Konstantina" userId="2e8bd5a7-97d1-4b2a-a588-6c4ace30d103" providerId="ADAL" clId="{1F7A571F-CCA1-4308-8667-736E5F2D04FC}" dt="2022-05-17T09:42:07.528" v="836"/>
        <pc:sldMkLst>
          <pc:docMk/>
          <pc:sldMk cId="3380385273" sldId="342"/>
        </pc:sldMkLst>
        <pc:spChg chg="add del mod">
          <ac:chgData name="FOTOPOULOU Konstantina" userId="2e8bd5a7-97d1-4b2a-a588-6c4ace30d103" providerId="ADAL" clId="{1F7A571F-CCA1-4308-8667-736E5F2D04FC}" dt="2022-05-17T09:41:37.685" v="833" actId="478"/>
          <ac:spMkLst>
            <pc:docMk/>
            <pc:sldMk cId="3380385273" sldId="342"/>
            <ac:spMk id="13" creationId="{B0C1BA45-03E2-4337-9154-4A8298818BDD}"/>
          </ac:spMkLst>
        </pc:spChg>
      </pc:sldChg>
      <pc:sldChg chg="modSp mod addCm">
        <pc:chgData name="FOTOPOULOU Konstantina" userId="2e8bd5a7-97d1-4b2a-a588-6c4ace30d103" providerId="ADAL" clId="{1F7A571F-CCA1-4308-8667-736E5F2D04FC}" dt="2022-05-17T10:10:13.465" v="980"/>
        <pc:sldMkLst>
          <pc:docMk/>
          <pc:sldMk cId="1115169973" sldId="343"/>
        </pc:sldMkLst>
        <pc:spChg chg="mod">
          <ac:chgData name="FOTOPOULOU Konstantina" userId="2e8bd5a7-97d1-4b2a-a588-6c4ace30d103" providerId="ADAL" clId="{1F7A571F-CCA1-4308-8667-736E5F2D04FC}" dt="2022-05-17T10:10:08.129" v="979" actId="20577"/>
          <ac:spMkLst>
            <pc:docMk/>
            <pc:sldMk cId="1115169973" sldId="343"/>
            <ac:spMk id="2" creationId="{6CE8F494-F968-422D-8971-BF5870336070}"/>
          </ac:spMkLst>
        </pc:spChg>
      </pc:sldChg>
      <pc:sldChg chg="modSp mod addCm">
        <pc:chgData name="FOTOPOULOU Konstantina" userId="2e8bd5a7-97d1-4b2a-a588-6c4ace30d103" providerId="ADAL" clId="{1F7A571F-CCA1-4308-8667-736E5F2D04FC}" dt="2022-05-17T10:10:32.473" v="992"/>
        <pc:sldMkLst>
          <pc:docMk/>
          <pc:sldMk cId="1804506156" sldId="344"/>
        </pc:sldMkLst>
        <pc:spChg chg="mod">
          <ac:chgData name="FOTOPOULOU Konstantina" userId="2e8bd5a7-97d1-4b2a-a588-6c4ace30d103" providerId="ADAL" clId="{1F7A571F-CCA1-4308-8667-736E5F2D04FC}" dt="2022-05-17T10:10:26.858" v="991" actId="20577"/>
          <ac:spMkLst>
            <pc:docMk/>
            <pc:sldMk cId="1804506156" sldId="344"/>
            <ac:spMk id="2" creationId="{6CE8F494-F968-422D-8971-BF5870336070}"/>
          </ac:spMkLst>
        </pc:spChg>
      </pc:sldChg>
      <pc:sldChg chg="modSp mod addCm">
        <pc:chgData name="FOTOPOULOU Konstantina" userId="2e8bd5a7-97d1-4b2a-a588-6c4ace30d103" providerId="ADAL" clId="{1F7A571F-CCA1-4308-8667-736E5F2D04FC}" dt="2022-05-16T13:16:27.983" v="226"/>
        <pc:sldMkLst>
          <pc:docMk/>
          <pc:sldMk cId="283215371" sldId="345"/>
        </pc:sldMkLst>
        <pc:spChg chg="mod">
          <ac:chgData name="FOTOPOULOU Konstantina" userId="2e8bd5a7-97d1-4b2a-a588-6c4ace30d103" providerId="ADAL" clId="{1F7A571F-CCA1-4308-8667-736E5F2D04FC}" dt="2022-05-16T13:16:08.250" v="225" actId="20577"/>
          <ac:spMkLst>
            <pc:docMk/>
            <pc:sldMk cId="283215371" sldId="345"/>
            <ac:spMk id="7" creationId="{D8A17B19-37FA-42E2-B87B-8CCD90EE3A5F}"/>
          </ac:spMkLst>
        </pc:spChg>
      </pc:sldChg>
      <pc:sldChg chg="modSp mod addCm">
        <pc:chgData name="FOTOPOULOU Konstantina" userId="2e8bd5a7-97d1-4b2a-a588-6c4ace30d103" providerId="ADAL" clId="{1F7A571F-CCA1-4308-8667-736E5F2D04FC}" dt="2022-05-17T10:10:44.271" v="1004"/>
        <pc:sldMkLst>
          <pc:docMk/>
          <pc:sldMk cId="301936347" sldId="346"/>
        </pc:sldMkLst>
        <pc:spChg chg="mod">
          <ac:chgData name="FOTOPOULOU Konstantina" userId="2e8bd5a7-97d1-4b2a-a588-6c4ace30d103" providerId="ADAL" clId="{1F7A571F-CCA1-4308-8667-736E5F2D04FC}" dt="2022-05-17T10:10:38.839" v="1003" actId="20577"/>
          <ac:spMkLst>
            <pc:docMk/>
            <pc:sldMk cId="301936347" sldId="346"/>
            <ac:spMk id="2" creationId="{6CE8F494-F968-422D-8971-BF5870336070}"/>
          </ac:spMkLst>
        </pc:spChg>
      </pc:sldChg>
      <pc:sldChg chg="addSp delSp modSp mod addCm delCm modCm">
        <pc:chgData name="FOTOPOULOU Konstantina" userId="2e8bd5a7-97d1-4b2a-a588-6c4ace30d103" providerId="ADAL" clId="{1F7A571F-CCA1-4308-8667-736E5F2D04FC}" dt="2022-05-17T10:10:55.264" v="1016"/>
        <pc:sldMkLst>
          <pc:docMk/>
          <pc:sldMk cId="1676141688" sldId="347"/>
        </pc:sldMkLst>
        <pc:spChg chg="mod">
          <ac:chgData name="FOTOPOULOU Konstantina" userId="2e8bd5a7-97d1-4b2a-a588-6c4ace30d103" providerId="ADAL" clId="{1F7A571F-CCA1-4308-8667-736E5F2D04FC}" dt="2022-05-17T10:10:49.681" v="1015" actId="20577"/>
          <ac:spMkLst>
            <pc:docMk/>
            <pc:sldMk cId="1676141688" sldId="347"/>
            <ac:spMk id="2" creationId="{6CE8F494-F968-422D-8971-BF5870336070}"/>
          </ac:spMkLst>
        </pc:spChg>
        <pc:spChg chg="mod">
          <ac:chgData name="FOTOPOULOU Konstantina" userId="2e8bd5a7-97d1-4b2a-a588-6c4ace30d103" providerId="ADAL" clId="{1F7A571F-CCA1-4308-8667-736E5F2D04FC}" dt="2022-05-16T13:18:38.475" v="230" actId="20577"/>
          <ac:spMkLst>
            <pc:docMk/>
            <pc:sldMk cId="1676141688" sldId="347"/>
            <ac:spMk id="10" creationId="{73CCCFC6-FF14-4FA5-AE4E-A97F588D86D8}"/>
          </ac:spMkLst>
        </pc:spChg>
        <pc:spChg chg="add del mod">
          <ac:chgData name="FOTOPOULOU Konstantina" userId="2e8bd5a7-97d1-4b2a-a588-6c4ace30d103" providerId="ADAL" clId="{1F7A571F-CCA1-4308-8667-736E5F2D04FC}" dt="2022-05-17T09:42:29.168" v="837" actId="478"/>
          <ac:spMkLst>
            <pc:docMk/>
            <pc:sldMk cId="1676141688" sldId="347"/>
            <ac:spMk id="14" creationId="{83381023-AE2B-4523-ACCE-8DC040396ADE}"/>
          </ac:spMkLst>
        </pc:spChg>
      </pc:sldChg>
      <pc:sldChg chg="modSp mod addCm">
        <pc:chgData name="FOTOPOULOU Konstantina" userId="2e8bd5a7-97d1-4b2a-a588-6c4ace30d103" providerId="ADAL" clId="{1F7A571F-CCA1-4308-8667-736E5F2D04FC}" dt="2022-05-17T10:11:08.035" v="1028"/>
        <pc:sldMkLst>
          <pc:docMk/>
          <pc:sldMk cId="2267051498" sldId="348"/>
        </pc:sldMkLst>
        <pc:spChg chg="mod">
          <ac:chgData name="FOTOPOULOU Konstantina" userId="2e8bd5a7-97d1-4b2a-a588-6c4ace30d103" providerId="ADAL" clId="{1F7A571F-CCA1-4308-8667-736E5F2D04FC}" dt="2022-05-17T10:11:02.324" v="1027" actId="20577"/>
          <ac:spMkLst>
            <pc:docMk/>
            <pc:sldMk cId="2267051498" sldId="348"/>
            <ac:spMk id="2" creationId="{6CE8F494-F968-422D-8971-BF5870336070}"/>
          </ac:spMkLst>
        </pc:spChg>
      </pc:sldChg>
      <pc:sldChg chg="modSp mod addCm">
        <pc:chgData name="FOTOPOULOU Konstantina" userId="2e8bd5a7-97d1-4b2a-a588-6c4ace30d103" providerId="ADAL" clId="{1F7A571F-CCA1-4308-8667-736E5F2D04FC}" dt="2022-05-17T10:11:19.914" v="1040"/>
        <pc:sldMkLst>
          <pc:docMk/>
          <pc:sldMk cId="3914265889" sldId="349"/>
        </pc:sldMkLst>
        <pc:spChg chg="mod">
          <ac:chgData name="FOTOPOULOU Konstantina" userId="2e8bd5a7-97d1-4b2a-a588-6c4ace30d103" providerId="ADAL" clId="{1F7A571F-CCA1-4308-8667-736E5F2D04FC}" dt="2022-05-17T10:11:13.940" v="1039" actId="20577"/>
          <ac:spMkLst>
            <pc:docMk/>
            <pc:sldMk cId="3914265889" sldId="349"/>
            <ac:spMk id="2" creationId="{6CE8F494-F968-422D-8971-BF5870336070}"/>
          </ac:spMkLst>
        </pc:spChg>
      </pc:sldChg>
      <pc:sldChg chg="modSp mod addCm modCm">
        <pc:chgData name="FOTOPOULOU Konstantina" userId="2e8bd5a7-97d1-4b2a-a588-6c4ace30d103" providerId="ADAL" clId="{1F7A571F-CCA1-4308-8667-736E5F2D04FC}" dt="2022-05-17T09:48:32.772" v="855"/>
        <pc:sldMkLst>
          <pc:docMk/>
          <pc:sldMk cId="4261971040" sldId="350"/>
        </pc:sldMkLst>
        <pc:spChg chg="mod">
          <ac:chgData name="FOTOPOULOU Konstantina" userId="2e8bd5a7-97d1-4b2a-a588-6c4ace30d103" providerId="ADAL" clId="{1F7A571F-CCA1-4308-8667-736E5F2D04FC}" dt="2022-05-17T09:47:55.883" v="854" actId="6549"/>
          <ac:spMkLst>
            <pc:docMk/>
            <pc:sldMk cId="4261971040" sldId="350"/>
            <ac:spMk id="2" creationId="{6CE8F494-F968-422D-8971-BF5870336070}"/>
          </ac:spMkLst>
        </pc:spChg>
      </pc:sldChg>
      <pc:sldChg chg="del">
        <pc:chgData name="FOTOPOULOU Konstantina" userId="2e8bd5a7-97d1-4b2a-a588-6c4ace30d103" providerId="ADAL" clId="{1F7A571F-CCA1-4308-8667-736E5F2D04FC}" dt="2022-05-16T12:17:17.528" v="135" actId="2696"/>
        <pc:sldMkLst>
          <pc:docMk/>
          <pc:sldMk cId="2130559363" sldId="360"/>
        </pc:sldMkLst>
      </pc:sldChg>
      <pc:sldChg chg="delSp modSp mod addCm">
        <pc:chgData name="FOTOPOULOU Konstantina" userId="2e8bd5a7-97d1-4b2a-a588-6c4ace30d103" providerId="ADAL" clId="{1F7A571F-CCA1-4308-8667-736E5F2D04FC}" dt="2022-05-16T14:04:51.176" v="422" actId="1076"/>
        <pc:sldMkLst>
          <pc:docMk/>
          <pc:sldMk cId="2745903661" sldId="360"/>
        </pc:sldMkLst>
        <pc:spChg chg="mod">
          <ac:chgData name="FOTOPOULOU Konstantina" userId="2e8bd5a7-97d1-4b2a-a588-6c4ace30d103" providerId="ADAL" clId="{1F7A571F-CCA1-4308-8667-736E5F2D04FC}" dt="2022-05-16T13:32:15.304" v="281" actId="20577"/>
          <ac:spMkLst>
            <pc:docMk/>
            <pc:sldMk cId="2745903661" sldId="360"/>
            <ac:spMk id="2" creationId="{AD427D80-8A83-45E2-AA97-DE6298E61021}"/>
          </ac:spMkLst>
        </pc:spChg>
        <pc:spChg chg="mod">
          <ac:chgData name="FOTOPOULOU Konstantina" userId="2e8bd5a7-97d1-4b2a-a588-6c4ace30d103" providerId="ADAL" clId="{1F7A571F-CCA1-4308-8667-736E5F2D04FC}" dt="2022-05-16T14:04:51.176" v="422" actId="1076"/>
          <ac:spMkLst>
            <pc:docMk/>
            <pc:sldMk cId="2745903661" sldId="360"/>
            <ac:spMk id="7" creationId="{4C2F0F8A-3DD5-40BD-AC60-DB35C986270C}"/>
          </ac:spMkLst>
        </pc:spChg>
        <pc:spChg chg="del">
          <ac:chgData name="FOTOPOULOU Konstantina" userId="2e8bd5a7-97d1-4b2a-a588-6c4ace30d103" providerId="ADAL" clId="{1F7A571F-CCA1-4308-8667-736E5F2D04FC}" dt="2022-05-16T13:32:11.646" v="280" actId="478"/>
          <ac:spMkLst>
            <pc:docMk/>
            <pc:sldMk cId="2745903661" sldId="360"/>
            <ac:spMk id="9" creationId="{312EF84D-4E74-499D-8F29-6AA321DDA1B7}"/>
          </ac:spMkLst>
        </pc:spChg>
        <pc:picChg chg="mod">
          <ac:chgData name="FOTOPOULOU Konstantina" userId="2e8bd5a7-97d1-4b2a-a588-6c4ace30d103" providerId="ADAL" clId="{1F7A571F-CCA1-4308-8667-736E5F2D04FC}" dt="2022-05-16T13:32:29.068" v="282" actId="1076"/>
          <ac:picMkLst>
            <pc:docMk/>
            <pc:sldMk cId="2745903661" sldId="360"/>
            <ac:picMk id="8" creationId="{CFB5477C-F2DC-4B6E-B9F4-C083B8C74857}"/>
          </ac:picMkLst>
        </pc:picChg>
      </pc:sldChg>
      <pc:sldChg chg="modSp del mod">
        <pc:chgData name="FOTOPOULOU Konstantina" userId="2e8bd5a7-97d1-4b2a-a588-6c4ace30d103" providerId="ADAL" clId="{1F7A571F-CCA1-4308-8667-736E5F2D04FC}" dt="2022-05-16T15:39:07.918" v="712" actId="2696"/>
        <pc:sldMkLst>
          <pc:docMk/>
          <pc:sldMk cId="447698507" sldId="361"/>
        </pc:sldMkLst>
        <pc:spChg chg="mod">
          <ac:chgData name="FOTOPOULOU Konstantina" userId="2e8bd5a7-97d1-4b2a-a588-6c4ace30d103" providerId="ADAL" clId="{1F7A571F-CCA1-4308-8667-736E5F2D04FC}" dt="2022-05-16T14:03:33.455" v="404" actId="20577"/>
          <ac:spMkLst>
            <pc:docMk/>
            <pc:sldMk cId="447698507" sldId="361"/>
            <ac:spMk id="2" creationId="{AD427D80-8A83-45E2-AA97-DE6298E61021}"/>
          </ac:spMkLst>
        </pc:spChg>
      </pc:sldChg>
      <pc:sldChg chg="del ord">
        <pc:chgData name="FOTOPOULOU Konstantina" userId="2e8bd5a7-97d1-4b2a-a588-6c4ace30d103" providerId="ADAL" clId="{1F7A571F-CCA1-4308-8667-736E5F2D04FC}" dt="2022-05-16T15:48:38.689" v="760" actId="2696"/>
        <pc:sldMkLst>
          <pc:docMk/>
          <pc:sldMk cId="3923262209" sldId="361"/>
        </pc:sldMkLst>
      </pc:sldChg>
      <pc:sldChg chg="delSp modSp mod ord addCm">
        <pc:chgData name="FOTOPOULOU Konstantina" userId="2e8bd5a7-97d1-4b2a-a588-6c4ace30d103" providerId="ADAL" clId="{1F7A571F-CCA1-4308-8667-736E5F2D04FC}" dt="2022-05-16T15:54:59.737" v="807" actId="20577"/>
        <pc:sldMkLst>
          <pc:docMk/>
          <pc:sldMk cId="2059427144" sldId="362"/>
        </pc:sldMkLst>
        <pc:spChg chg="mod">
          <ac:chgData name="FOTOPOULOU Konstantina" userId="2e8bd5a7-97d1-4b2a-a588-6c4ace30d103" providerId="ADAL" clId="{1F7A571F-CCA1-4308-8667-736E5F2D04FC}" dt="2022-05-16T15:54:59.737" v="807" actId="20577"/>
          <ac:spMkLst>
            <pc:docMk/>
            <pc:sldMk cId="2059427144" sldId="362"/>
            <ac:spMk id="2" creationId="{AD427D80-8A83-45E2-AA97-DE6298E61021}"/>
          </ac:spMkLst>
        </pc:spChg>
        <pc:spChg chg="del">
          <ac:chgData name="FOTOPOULOU Konstantina" userId="2e8bd5a7-97d1-4b2a-a588-6c4ace30d103" providerId="ADAL" clId="{1F7A571F-CCA1-4308-8667-736E5F2D04FC}" dt="2022-05-16T15:44:49.929" v="728" actId="478"/>
          <ac:spMkLst>
            <pc:docMk/>
            <pc:sldMk cId="2059427144" sldId="362"/>
            <ac:spMk id="5" creationId="{A1673312-9399-4564-A741-70A2826C1338}"/>
          </ac:spMkLst>
        </pc:spChg>
        <pc:spChg chg="del">
          <ac:chgData name="FOTOPOULOU Konstantina" userId="2e8bd5a7-97d1-4b2a-a588-6c4ace30d103" providerId="ADAL" clId="{1F7A571F-CCA1-4308-8667-736E5F2D04FC}" dt="2022-05-16T15:44:50.984" v="729" actId="478"/>
          <ac:spMkLst>
            <pc:docMk/>
            <pc:sldMk cId="2059427144" sldId="362"/>
            <ac:spMk id="6" creationId="{CA9D768B-0090-45AC-9C3F-8C82FD32D112}"/>
          </ac:spMkLst>
        </pc:spChg>
        <pc:spChg chg="del">
          <ac:chgData name="FOTOPOULOU Konstantina" userId="2e8bd5a7-97d1-4b2a-a588-6c4ace30d103" providerId="ADAL" clId="{1F7A571F-CCA1-4308-8667-736E5F2D04FC}" dt="2022-05-16T15:43:19.978" v="723" actId="478"/>
          <ac:spMkLst>
            <pc:docMk/>
            <pc:sldMk cId="2059427144" sldId="362"/>
            <ac:spMk id="8" creationId="{830BA846-8221-48FD-9B0C-83B090CEDC34}"/>
          </ac:spMkLst>
        </pc:spChg>
        <pc:picChg chg="mod">
          <ac:chgData name="FOTOPOULOU Konstantina" userId="2e8bd5a7-97d1-4b2a-a588-6c4ace30d103" providerId="ADAL" clId="{1F7A571F-CCA1-4308-8667-736E5F2D04FC}" dt="2022-05-16T15:44:57.032" v="730" actId="1076"/>
          <ac:picMkLst>
            <pc:docMk/>
            <pc:sldMk cId="2059427144" sldId="362"/>
            <ac:picMk id="9" creationId="{74F51E91-D2AD-4715-AED4-DBBDFFDDA0E5}"/>
          </ac:picMkLst>
        </pc:picChg>
      </pc:sldChg>
      <pc:sldChg chg="modSp del mod">
        <pc:chgData name="FOTOPOULOU Konstantina" userId="2e8bd5a7-97d1-4b2a-a588-6c4ace30d103" providerId="ADAL" clId="{1F7A571F-CCA1-4308-8667-736E5F2D04FC}" dt="2022-05-16T15:39:07.918" v="712" actId="2696"/>
        <pc:sldMkLst>
          <pc:docMk/>
          <pc:sldMk cId="3702505824" sldId="362"/>
        </pc:sldMkLst>
        <pc:spChg chg="mod">
          <ac:chgData name="FOTOPOULOU Konstantina" userId="2e8bd5a7-97d1-4b2a-a588-6c4ace30d103" providerId="ADAL" clId="{1F7A571F-CCA1-4308-8667-736E5F2D04FC}" dt="2022-05-16T14:03:38.092" v="408" actId="20577"/>
          <ac:spMkLst>
            <pc:docMk/>
            <pc:sldMk cId="3702505824" sldId="362"/>
            <ac:spMk id="2" creationId="{AD427D80-8A83-45E2-AA97-DE6298E61021}"/>
          </ac:spMkLst>
        </pc:spChg>
      </pc:sldChg>
      <pc:sldChg chg="del">
        <pc:chgData name="FOTOPOULOU Konstantina" userId="2e8bd5a7-97d1-4b2a-a588-6c4ace30d103" providerId="ADAL" clId="{1F7A571F-CCA1-4308-8667-736E5F2D04FC}" dt="2022-05-16T11:27:29.067" v="31" actId="2696"/>
        <pc:sldMkLst>
          <pc:docMk/>
          <pc:sldMk cId="2616720400" sldId="363"/>
        </pc:sldMkLst>
      </pc:sldChg>
      <pc:sldChg chg="delSp modSp del mod addCm">
        <pc:chgData name="FOTOPOULOU Konstantina" userId="2e8bd5a7-97d1-4b2a-a588-6c4ace30d103" providerId="ADAL" clId="{1F7A571F-CCA1-4308-8667-736E5F2D04FC}" dt="2022-05-16T13:36:57.619" v="300" actId="2696"/>
        <pc:sldMkLst>
          <pc:docMk/>
          <pc:sldMk cId="3758396366" sldId="363"/>
        </pc:sldMkLst>
        <pc:spChg chg="mod">
          <ac:chgData name="FOTOPOULOU Konstantina" userId="2e8bd5a7-97d1-4b2a-a588-6c4ace30d103" providerId="ADAL" clId="{1F7A571F-CCA1-4308-8667-736E5F2D04FC}" dt="2022-05-16T13:31:13.787" v="279" actId="20577"/>
          <ac:spMkLst>
            <pc:docMk/>
            <pc:sldMk cId="3758396366" sldId="363"/>
            <ac:spMk id="2" creationId="{AD427D80-8A83-45E2-AA97-DE6298E61021}"/>
          </ac:spMkLst>
        </pc:spChg>
        <pc:spChg chg="del">
          <ac:chgData name="FOTOPOULOU Konstantina" userId="2e8bd5a7-97d1-4b2a-a588-6c4ace30d103" providerId="ADAL" clId="{1F7A571F-CCA1-4308-8667-736E5F2D04FC}" dt="2022-05-16T13:30:59.151" v="278" actId="478"/>
          <ac:spMkLst>
            <pc:docMk/>
            <pc:sldMk cId="3758396366" sldId="363"/>
            <ac:spMk id="7" creationId="{FFE5811A-EFFC-49EE-962C-034C39A440CE}"/>
          </ac:spMkLst>
        </pc:spChg>
      </pc:sldChg>
      <pc:sldChg chg="modSp mod addCm modCm">
        <pc:chgData name="FOTOPOULOU Konstantina" userId="2e8bd5a7-97d1-4b2a-a588-6c4ace30d103" providerId="ADAL" clId="{1F7A571F-CCA1-4308-8667-736E5F2D04FC}" dt="2022-05-17T10:06:07.064" v="906"/>
        <pc:sldMkLst>
          <pc:docMk/>
          <pc:sldMk cId="3063654016" sldId="364"/>
        </pc:sldMkLst>
        <pc:spChg chg="mod">
          <ac:chgData name="FOTOPOULOU Konstantina" userId="2e8bd5a7-97d1-4b2a-a588-6c4ace30d103" providerId="ADAL" clId="{1F7A571F-CCA1-4308-8667-736E5F2D04FC}" dt="2022-05-17T10:05:39.601" v="905" actId="20577"/>
          <ac:spMkLst>
            <pc:docMk/>
            <pc:sldMk cId="3063654016" sldId="364"/>
            <ac:spMk id="2" creationId="{6CE8F494-F968-422D-8971-BF5870336070}"/>
          </ac:spMkLst>
        </pc:spChg>
      </pc:sldChg>
      <pc:sldChg chg="addSp delSp modSp mod addCm delCm modCm">
        <pc:chgData name="FOTOPOULOU Konstantina" userId="2e8bd5a7-97d1-4b2a-a588-6c4ace30d103" providerId="ADAL" clId="{1F7A571F-CCA1-4308-8667-736E5F2D04FC}" dt="2022-05-17T09:40:51.128" v="828"/>
        <pc:sldMkLst>
          <pc:docMk/>
          <pc:sldMk cId="3009481341" sldId="365"/>
        </pc:sldMkLst>
        <pc:spChg chg="mod">
          <ac:chgData name="FOTOPOULOU Konstantina" userId="2e8bd5a7-97d1-4b2a-a588-6c4ace30d103" providerId="ADAL" clId="{1F7A571F-CCA1-4308-8667-736E5F2D04FC}" dt="2022-05-16T12:25:24.050" v="152" actId="1076"/>
          <ac:spMkLst>
            <pc:docMk/>
            <pc:sldMk cId="3009481341" sldId="365"/>
            <ac:spMk id="5" creationId="{E22368A5-CED4-4682-A824-B1563770AD20}"/>
          </ac:spMkLst>
        </pc:spChg>
        <pc:spChg chg="add del mod">
          <ac:chgData name="FOTOPOULOU Konstantina" userId="2e8bd5a7-97d1-4b2a-a588-6c4ace30d103" providerId="ADAL" clId="{1F7A571F-CCA1-4308-8667-736E5F2D04FC}" dt="2022-05-17T09:40:21.285" v="825" actId="478"/>
          <ac:spMkLst>
            <pc:docMk/>
            <pc:sldMk cId="3009481341" sldId="365"/>
            <ac:spMk id="14" creationId="{E37685C5-A43D-4823-B0F2-C10C94BE36C1}"/>
          </ac:spMkLst>
        </pc:spChg>
      </pc:sldChg>
      <pc:sldChg chg="del">
        <pc:chgData name="FOTOPOULOU Konstantina" userId="2e8bd5a7-97d1-4b2a-a588-6c4ace30d103" providerId="ADAL" clId="{1F7A571F-CCA1-4308-8667-736E5F2D04FC}" dt="2022-05-16T13:20:43.325" v="239" actId="2696"/>
        <pc:sldMkLst>
          <pc:docMk/>
          <pc:sldMk cId="2136289629" sldId="366"/>
        </pc:sldMkLst>
      </pc:sldChg>
      <pc:sldChg chg="delSp modSp mod addCm">
        <pc:chgData name="FOTOPOULOU Konstantina" userId="2e8bd5a7-97d1-4b2a-a588-6c4ace30d103" providerId="ADAL" clId="{1F7A571F-CCA1-4308-8667-736E5F2D04FC}" dt="2022-05-16T14:38:46.668" v="704" actId="20577"/>
        <pc:sldMkLst>
          <pc:docMk/>
          <pc:sldMk cId="2197899350" sldId="366"/>
        </pc:sldMkLst>
        <pc:spChg chg="mod">
          <ac:chgData name="FOTOPOULOU Konstantina" userId="2e8bd5a7-97d1-4b2a-a588-6c4ace30d103" providerId="ADAL" clId="{1F7A571F-CCA1-4308-8667-736E5F2D04FC}" dt="2022-05-16T14:38:46.668" v="704" actId="20577"/>
          <ac:spMkLst>
            <pc:docMk/>
            <pc:sldMk cId="2197899350" sldId="366"/>
            <ac:spMk id="2" creationId="{6CE8F494-F968-422D-8971-BF5870336070}"/>
          </ac:spMkLst>
        </pc:spChg>
        <pc:spChg chg="del">
          <ac:chgData name="FOTOPOULOU Konstantina" userId="2e8bd5a7-97d1-4b2a-a588-6c4ace30d103" providerId="ADAL" clId="{1F7A571F-CCA1-4308-8667-736E5F2D04FC}" dt="2022-05-16T13:40:11.332" v="321" actId="478"/>
          <ac:spMkLst>
            <pc:docMk/>
            <pc:sldMk cId="2197899350" sldId="366"/>
            <ac:spMk id="7" creationId="{50163BB3-EAAD-4A17-A069-169701E59EE1}"/>
          </ac:spMkLst>
        </pc:spChg>
        <pc:spChg chg="del">
          <ac:chgData name="FOTOPOULOU Konstantina" userId="2e8bd5a7-97d1-4b2a-a588-6c4ace30d103" providerId="ADAL" clId="{1F7A571F-CCA1-4308-8667-736E5F2D04FC}" dt="2022-05-16T13:40:27.489" v="325" actId="478"/>
          <ac:spMkLst>
            <pc:docMk/>
            <pc:sldMk cId="2197899350" sldId="366"/>
            <ac:spMk id="9" creationId="{A013EF96-72EB-4C2E-A78B-0E1CA2AE7B8E}"/>
          </ac:spMkLst>
        </pc:spChg>
        <pc:picChg chg="mod">
          <ac:chgData name="FOTOPOULOU Konstantina" userId="2e8bd5a7-97d1-4b2a-a588-6c4ace30d103" providerId="ADAL" clId="{1F7A571F-CCA1-4308-8667-736E5F2D04FC}" dt="2022-05-16T13:40:50.409" v="326" actId="1076"/>
          <ac:picMkLst>
            <pc:docMk/>
            <pc:sldMk cId="2197899350" sldId="366"/>
            <ac:picMk id="6" creationId="{56D7E19E-95C1-44E5-8456-CF34C68EC524}"/>
          </ac:picMkLst>
        </pc:picChg>
      </pc:sldChg>
      <pc:sldChg chg="addSp delSp modSp mod addCm modCm">
        <pc:chgData name="FOTOPOULOU Konstantina" userId="2e8bd5a7-97d1-4b2a-a588-6c4ace30d103" providerId="ADAL" clId="{1F7A571F-CCA1-4308-8667-736E5F2D04FC}" dt="2022-05-17T09:53:35.635" v="858"/>
        <pc:sldMkLst>
          <pc:docMk/>
          <pc:sldMk cId="4269321424" sldId="367"/>
        </pc:sldMkLst>
        <pc:spChg chg="mod">
          <ac:chgData name="FOTOPOULOU Konstantina" userId="2e8bd5a7-97d1-4b2a-a588-6c4ace30d103" providerId="ADAL" clId="{1F7A571F-CCA1-4308-8667-736E5F2D04FC}" dt="2022-05-16T13:56:23.493" v="392" actId="20577"/>
          <ac:spMkLst>
            <pc:docMk/>
            <pc:sldMk cId="4269321424" sldId="367"/>
            <ac:spMk id="2" creationId="{6CE8F494-F968-422D-8971-BF5870336070}"/>
          </ac:spMkLst>
        </pc:spChg>
        <pc:spChg chg="add mod">
          <ac:chgData name="FOTOPOULOU Konstantina" userId="2e8bd5a7-97d1-4b2a-a588-6c4ace30d103" providerId="ADAL" clId="{1F7A571F-CCA1-4308-8667-736E5F2D04FC}" dt="2022-05-17T09:53:35.635" v="858"/>
          <ac:spMkLst>
            <pc:docMk/>
            <pc:sldMk cId="4269321424" sldId="367"/>
            <ac:spMk id="9" creationId="{4BCEC325-841A-4FF2-B5E6-AE028A54AB7C}"/>
          </ac:spMkLst>
        </pc:spChg>
        <pc:picChg chg="del">
          <ac:chgData name="FOTOPOULOU Konstantina" userId="2e8bd5a7-97d1-4b2a-a588-6c4ace30d103" providerId="ADAL" clId="{1F7A571F-CCA1-4308-8667-736E5F2D04FC}" dt="2022-05-16T11:19:57.040" v="11" actId="478"/>
          <ac:picMkLst>
            <pc:docMk/>
            <pc:sldMk cId="4269321424" sldId="367"/>
            <ac:picMk id="6" creationId="{8683829B-2382-4AA0-A448-0337DD7F94A7}"/>
          </ac:picMkLst>
        </pc:picChg>
        <pc:picChg chg="add mod">
          <ac:chgData name="FOTOPOULOU Konstantina" userId="2e8bd5a7-97d1-4b2a-a588-6c4ace30d103" providerId="ADAL" clId="{1F7A571F-CCA1-4308-8667-736E5F2D04FC}" dt="2022-05-16T11:23:03.735" v="27" actId="1076"/>
          <ac:picMkLst>
            <pc:docMk/>
            <pc:sldMk cId="4269321424" sldId="367"/>
            <ac:picMk id="8" creationId="{1E953D99-BDB1-4A86-8C05-452473177A29}"/>
          </ac:picMkLst>
        </pc:picChg>
      </pc:sldChg>
      <pc:sldChg chg="modSp mod">
        <pc:chgData name="FOTOPOULOU Konstantina" userId="2e8bd5a7-97d1-4b2a-a588-6c4ace30d103" providerId="ADAL" clId="{1F7A571F-CCA1-4308-8667-736E5F2D04FC}" dt="2022-05-16T13:56:26.817" v="394" actId="20577"/>
        <pc:sldMkLst>
          <pc:docMk/>
          <pc:sldMk cId="2403071882" sldId="368"/>
        </pc:sldMkLst>
        <pc:spChg chg="mod">
          <ac:chgData name="FOTOPOULOU Konstantina" userId="2e8bd5a7-97d1-4b2a-a588-6c4ace30d103" providerId="ADAL" clId="{1F7A571F-CCA1-4308-8667-736E5F2D04FC}" dt="2022-05-16T13:56:26.817" v="394" actId="20577"/>
          <ac:spMkLst>
            <pc:docMk/>
            <pc:sldMk cId="2403071882" sldId="368"/>
            <ac:spMk id="2" creationId="{6CE8F494-F968-422D-8971-BF5870336070}"/>
          </ac:spMkLst>
        </pc:spChg>
      </pc:sldChg>
      <pc:sldChg chg="delSp modSp del mod addCm">
        <pc:chgData name="FOTOPOULOU Konstantina" userId="2e8bd5a7-97d1-4b2a-a588-6c4ace30d103" providerId="ADAL" clId="{1F7A571F-CCA1-4308-8667-736E5F2D04FC}" dt="2022-05-16T13:39:09.717" v="301" actId="2696"/>
        <pc:sldMkLst>
          <pc:docMk/>
          <pc:sldMk cId="397376779" sldId="369"/>
        </pc:sldMkLst>
        <pc:spChg chg="mod">
          <ac:chgData name="FOTOPOULOU Konstantina" userId="2e8bd5a7-97d1-4b2a-a588-6c4ace30d103" providerId="ADAL" clId="{1F7A571F-CCA1-4308-8667-736E5F2D04FC}" dt="2022-05-16T13:34:04.244" v="299" actId="33524"/>
          <ac:spMkLst>
            <pc:docMk/>
            <pc:sldMk cId="397376779" sldId="369"/>
            <ac:spMk id="2" creationId="{6CE8F494-F968-422D-8971-BF5870336070}"/>
          </ac:spMkLst>
        </pc:spChg>
        <pc:spChg chg="del">
          <ac:chgData name="FOTOPOULOU Konstantina" userId="2e8bd5a7-97d1-4b2a-a588-6c4ace30d103" providerId="ADAL" clId="{1F7A571F-CCA1-4308-8667-736E5F2D04FC}" dt="2022-05-16T13:32:53.189" v="284" actId="478"/>
          <ac:spMkLst>
            <pc:docMk/>
            <pc:sldMk cId="397376779" sldId="369"/>
            <ac:spMk id="6" creationId="{207399A1-35BE-467B-A8A2-E8A847B256B4}"/>
          </ac:spMkLst>
        </pc:spChg>
      </pc:sldChg>
      <pc:sldChg chg="del">
        <pc:chgData name="FOTOPOULOU Konstantina" userId="2e8bd5a7-97d1-4b2a-a588-6c4ace30d103" providerId="ADAL" clId="{1F7A571F-CCA1-4308-8667-736E5F2D04FC}" dt="2022-05-16T12:32:43.031" v="204" actId="2696"/>
        <pc:sldMkLst>
          <pc:docMk/>
          <pc:sldMk cId="4111002655" sldId="369"/>
        </pc:sldMkLst>
      </pc:sldChg>
      <pc:sldChg chg="del addCm modCm">
        <pc:chgData name="FOTOPOULOU Konstantina" userId="2e8bd5a7-97d1-4b2a-a588-6c4ace30d103" providerId="ADAL" clId="{1F7A571F-CCA1-4308-8667-736E5F2D04FC}" dt="2022-05-16T13:39:20.841" v="302" actId="2696"/>
        <pc:sldMkLst>
          <pc:docMk/>
          <pc:sldMk cId="1517489542" sldId="370"/>
        </pc:sldMkLst>
      </pc:sldChg>
      <pc:sldChg chg="del">
        <pc:chgData name="FOTOPOULOU Konstantina" userId="2e8bd5a7-97d1-4b2a-a588-6c4ace30d103" providerId="ADAL" clId="{1F7A571F-CCA1-4308-8667-736E5F2D04FC}" dt="2022-05-16T12:36:24.722" v="206" actId="2696"/>
        <pc:sldMkLst>
          <pc:docMk/>
          <pc:sldMk cId="3792250227" sldId="370"/>
        </pc:sldMkLst>
      </pc:sldChg>
      <pc:sldChg chg="del">
        <pc:chgData name="FOTOPOULOU Konstantina" userId="2e8bd5a7-97d1-4b2a-a588-6c4ace30d103" providerId="ADAL" clId="{1F7A571F-CCA1-4308-8667-736E5F2D04FC}" dt="2022-05-16T13:12:29.822" v="221" actId="2696"/>
        <pc:sldMkLst>
          <pc:docMk/>
          <pc:sldMk cId="2234200372" sldId="371"/>
        </pc:sldMkLst>
      </pc:sldChg>
      <pc:sldChg chg="delSp modSp mod addCm modCm">
        <pc:chgData name="FOTOPOULOU Konstantina" userId="2e8bd5a7-97d1-4b2a-a588-6c4ace30d103" providerId="ADAL" clId="{1F7A571F-CCA1-4308-8667-736E5F2D04FC}" dt="2022-05-16T15:54:08.801" v="791" actId="33524"/>
        <pc:sldMkLst>
          <pc:docMk/>
          <pc:sldMk cId="2388136747" sldId="371"/>
        </pc:sldMkLst>
        <pc:spChg chg="mod">
          <ac:chgData name="FOTOPOULOU Konstantina" userId="2e8bd5a7-97d1-4b2a-a588-6c4ace30d103" providerId="ADAL" clId="{1F7A571F-CCA1-4308-8667-736E5F2D04FC}" dt="2022-05-16T15:54:08.801" v="791" actId="33524"/>
          <ac:spMkLst>
            <pc:docMk/>
            <pc:sldMk cId="2388136747" sldId="371"/>
            <ac:spMk id="2" creationId="{6CE8F494-F968-422D-8971-BF5870336070}"/>
          </ac:spMkLst>
        </pc:spChg>
        <pc:spChg chg="del">
          <ac:chgData name="FOTOPOULOU Konstantina" userId="2e8bd5a7-97d1-4b2a-a588-6c4ace30d103" providerId="ADAL" clId="{1F7A571F-CCA1-4308-8667-736E5F2D04FC}" dt="2022-05-16T13:39:50.226" v="305" actId="478"/>
          <ac:spMkLst>
            <pc:docMk/>
            <pc:sldMk cId="2388136747" sldId="371"/>
            <ac:spMk id="7" creationId="{3604E2BE-DD04-4600-B3E0-CE6BC4BC7EC8}"/>
          </ac:spMkLst>
        </pc:spChg>
        <pc:picChg chg="mod">
          <ac:chgData name="FOTOPOULOU Konstantina" userId="2e8bd5a7-97d1-4b2a-a588-6c4ace30d103" providerId="ADAL" clId="{1F7A571F-CCA1-4308-8667-736E5F2D04FC}" dt="2022-05-16T14:33:26.414" v="493" actId="1076"/>
          <ac:picMkLst>
            <pc:docMk/>
            <pc:sldMk cId="2388136747" sldId="371"/>
            <ac:picMk id="6" creationId="{ADB553A9-28B1-494F-8982-BEBE890E7174}"/>
          </ac:picMkLst>
        </pc:picChg>
      </pc:sldChg>
      <pc:sldChg chg="modSp mod">
        <pc:chgData name="FOTOPOULOU Konstantina" userId="2e8bd5a7-97d1-4b2a-a588-6c4ace30d103" providerId="ADAL" clId="{1F7A571F-CCA1-4308-8667-736E5F2D04FC}" dt="2022-05-16T13:56:30.267" v="396" actId="20577"/>
        <pc:sldMkLst>
          <pc:docMk/>
          <pc:sldMk cId="2852138806" sldId="372"/>
        </pc:sldMkLst>
        <pc:spChg chg="mod">
          <ac:chgData name="FOTOPOULOU Konstantina" userId="2e8bd5a7-97d1-4b2a-a588-6c4ace30d103" providerId="ADAL" clId="{1F7A571F-CCA1-4308-8667-736E5F2D04FC}" dt="2022-05-16T13:56:30.267" v="396" actId="20577"/>
          <ac:spMkLst>
            <pc:docMk/>
            <pc:sldMk cId="2852138806" sldId="372"/>
            <ac:spMk id="2" creationId="{6CE8F494-F968-422D-8971-BF5870336070}"/>
          </ac:spMkLst>
        </pc:spChg>
      </pc:sldChg>
      <pc:sldChg chg="modSp mod addCm">
        <pc:chgData name="FOTOPOULOU Konstantina" userId="2e8bd5a7-97d1-4b2a-a588-6c4ace30d103" providerId="ADAL" clId="{1F7A571F-CCA1-4308-8667-736E5F2D04FC}" dt="2022-05-16T13:20:19.159" v="238"/>
        <pc:sldMkLst>
          <pc:docMk/>
          <pc:sldMk cId="4263019426" sldId="375"/>
        </pc:sldMkLst>
        <pc:spChg chg="mod">
          <ac:chgData name="FOTOPOULOU Konstantina" userId="2e8bd5a7-97d1-4b2a-a588-6c4ace30d103" providerId="ADAL" clId="{1F7A571F-CCA1-4308-8667-736E5F2D04FC}" dt="2022-05-16T13:19:52.055" v="237" actId="20577"/>
          <ac:spMkLst>
            <pc:docMk/>
            <pc:sldMk cId="4263019426" sldId="375"/>
            <ac:spMk id="2" creationId="{6CE8F494-F968-422D-8971-BF5870336070}"/>
          </ac:spMkLst>
        </pc:spChg>
      </pc:sldChg>
      <pc:sldChg chg="modSp mod">
        <pc:chgData name="FOTOPOULOU Konstantina" userId="2e8bd5a7-97d1-4b2a-a588-6c4ace30d103" providerId="ADAL" clId="{1F7A571F-CCA1-4308-8667-736E5F2D04FC}" dt="2022-05-16T13:56:16.948" v="388" actId="20577"/>
        <pc:sldMkLst>
          <pc:docMk/>
          <pc:sldMk cId="3865551412" sldId="380"/>
        </pc:sldMkLst>
        <pc:spChg chg="mod">
          <ac:chgData name="FOTOPOULOU Konstantina" userId="2e8bd5a7-97d1-4b2a-a588-6c4ace30d103" providerId="ADAL" clId="{1F7A571F-CCA1-4308-8667-736E5F2D04FC}" dt="2022-05-16T13:56:16.948" v="388" actId="20577"/>
          <ac:spMkLst>
            <pc:docMk/>
            <pc:sldMk cId="3865551412" sldId="380"/>
            <ac:spMk id="2" creationId="{AD427D80-8A83-45E2-AA97-DE6298E61021}"/>
          </ac:spMkLst>
        </pc:spChg>
      </pc:sldChg>
      <pc:sldChg chg="addSp delSp modSp add mod addCm modCm">
        <pc:chgData name="FOTOPOULOU Konstantina" userId="2e8bd5a7-97d1-4b2a-a588-6c4ace30d103" providerId="ADAL" clId="{1F7A571F-CCA1-4308-8667-736E5F2D04FC}" dt="2022-05-16T15:56:25.848" v="808" actId="5793"/>
        <pc:sldMkLst>
          <pc:docMk/>
          <pc:sldMk cId="3710559846" sldId="382"/>
        </pc:sldMkLst>
        <pc:spChg chg="mod">
          <ac:chgData name="FOTOPOULOU Konstantina" userId="2e8bd5a7-97d1-4b2a-a588-6c4ace30d103" providerId="ADAL" clId="{1F7A571F-CCA1-4308-8667-736E5F2D04FC}" dt="2022-05-16T15:56:25.848" v="808" actId="5793"/>
          <ac:spMkLst>
            <pc:docMk/>
            <pc:sldMk cId="3710559846" sldId="382"/>
            <ac:spMk id="2" creationId="{6CE8F494-F968-422D-8971-BF5870336070}"/>
          </ac:spMkLst>
        </pc:spChg>
        <pc:picChg chg="del">
          <ac:chgData name="FOTOPOULOU Konstantina" userId="2e8bd5a7-97d1-4b2a-a588-6c4ace30d103" providerId="ADAL" clId="{1F7A571F-CCA1-4308-8667-736E5F2D04FC}" dt="2022-05-16T14:26:06.762" v="424" actId="478"/>
          <ac:picMkLst>
            <pc:docMk/>
            <pc:sldMk cId="3710559846" sldId="382"/>
            <ac:picMk id="6" creationId="{ADB553A9-28B1-494F-8982-BEBE890E7174}"/>
          </ac:picMkLst>
        </pc:picChg>
        <pc:picChg chg="add mod">
          <ac:chgData name="FOTOPOULOU Konstantina" userId="2e8bd5a7-97d1-4b2a-a588-6c4ace30d103" providerId="ADAL" clId="{1F7A571F-CCA1-4308-8667-736E5F2D04FC}" dt="2022-05-16T14:26:13.873" v="427" actId="1076"/>
          <ac:picMkLst>
            <pc:docMk/>
            <pc:sldMk cId="3710559846" sldId="382"/>
            <ac:picMk id="7" creationId="{492BC305-B527-4513-BA17-779E4CBC5774}"/>
          </ac:picMkLst>
        </pc:picChg>
      </pc:sldChg>
    </pc:docChg>
  </pc:docChgLst>
  <pc:docChgLst>
    <pc:chgData name="KARYTSIOTI Kanella" userId="2254d3af-0893-4931-aa94-1703782efa3e" providerId="ADAL" clId="{769160DF-EAD1-41C1-9BB0-A9038502BFAA}"/>
    <pc:docChg chg="undo redo custSel addSld delSld modSld sldOrd">
      <pc:chgData name="KARYTSIOTI Kanella" userId="2254d3af-0893-4931-aa94-1703782efa3e" providerId="ADAL" clId="{769160DF-EAD1-41C1-9BB0-A9038502BFAA}" dt="2020-05-15T06:53:12.760" v="3733" actId="207"/>
      <pc:docMkLst>
        <pc:docMk/>
      </pc:docMkLst>
      <pc:sldChg chg="modSp">
        <pc:chgData name="KARYTSIOTI Kanella" userId="2254d3af-0893-4931-aa94-1703782efa3e" providerId="ADAL" clId="{769160DF-EAD1-41C1-9BB0-A9038502BFAA}" dt="2020-04-27T09:17:45.960" v="131" actId="20577"/>
        <pc:sldMkLst>
          <pc:docMk/>
          <pc:sldMk cId="1121371840" sldId="258"/>
        </pc:sldMkLst>
        <pc:spChg chg="mod">
          <ac:chgData name="KARYTSIOTI Kanella" userId="2254d3af-0893-4931-aa94-1703782efa3e" providerId="ADAL" clId="{769160DF-EAD1-41C1-9BB0-A9038502BFAA}" dt="2020-04-27T09:17:45.960" v="131" actId="20577"/>
          <ac:spMkLst>
            <pc:docMk/>
            <pc:sldMk cId="1121371840" sldId="258"/>
            <ac:spMk id="6" creationId="{00000000-0000-0000-0000-000000000000}"/>
          </ac:spMkLst>
        </pc:spChg>
        <pc:spChg chg="mod">
          <ac:chgData name="KARYTSIOTI Kanella" userId="2254d3af-0893-4931-aa94-1703782efa3e" providerId="ADAL" clId="{769160DF-EAD1-41C1-9BB0-A9038502BFAA}" dt="2020-04-27T09:14:04.441" v="112" actId="20577"/>
          <ac:spMkLst>
            <pc:docMk/>
            <pc:sldMk cId="1121371840" sldId="258"/>
            <ac:spMk id="7" creationId="{00000000-0000-0000-0000-000000000000}"/>
          </ac:spMkLst>
        </pc:spChg>
      </pc:sldChg>
      <pc:sldChg chg="addSp delSp modSp ord">
        <pc:chgData name="KARYTSIOTI Kanella" userId="2254d3af-0893-4931-aa94-1703782efa3e" providerId="ADAL" clId="{769160DF-EAD1-41C1-9BB0-A9038502BFAA}" dt="2020-05-01T13:28:52.490" v="1726" actId="1037"/>
        <pc:sldMkLst>
          <pc:docMk/>
          <pc:sldMk cId="3751224024" sldId="285"/>
        </pc:sldMkLst>
        <pc:spChg chg="add del mod">
          <ac:chgData name="KARYTSIOTI Kanella" userId="2254d3af-0893-4931-aa94-1703782efa3e" providerId="ADAL" clId="{769160DF-EAD1-41C1-9BB0-A9038502BFAA}" dt="2020-04-27T10:16:09.103" v="673" actId="478"/>
          <ac:spMkLst>
            <pc:docMk/>
            <pc:sldMk cId="3751224024" sldId="285"/>
            <ac:spMk id="5" creationId="{E9C76B64-56AF-42C6-8FE0-79E1BC78BF1D}"/>
          </ac:spMkLst>
        </pc:spChg>
        <pc:picChg chg="add mod">
          <ac:chgData name="KARYTSIOTI Kanella" userId="2254d3af-0893-4931-aa94-1703782efa3e" providerId="ADAL" clId="{769160DF-EAD1-41C1-9BB0-A9038502BFAA}" dt="2020-05-01T13:28:52.490" v="1726" actId="1037"/>
          <ac:picMkLst>
            <pc:docMk/>
            <pc:sldMk cId="3751224024" sldId="285"/>
            <ac:picMk id="3" creationId="{CC292F40-C062-487B-BEFB-5A4FAA81AF9A}"/>
          </ac:picMkLst>
        </pc:picChg>
        <pc:picChg chg="del">
          <ac:chgData name="KARYTSIOTI Kanella" userId="2254d3af-0893-4931-aa94-1703782efa3e" providerId="ADAL" clId="{769160DF-EAD1-41C1-9BB0-A9038502BFAA}" dt="2020-04-27T10:16:01.296" v="672" actId="478"/>
          <ac:picMkLst>
            <pc:docMk/>
            <pc:sldMk cId="3751224024" sldId="285"/>
            <ac:picMk id="6" creationId="{B82C57CC-2960-4F81-BA6C-27A7AB6F73B9}"/>
          </ac:picMkLst>
        </pc:picChg>
        <pc:picChg chg="add del mod">
          <ac:chgData name="KARYTSIOTI Kanella" userId="2254d3af-0893-4931-aa94-1703782efa3e" providerId="ADAL" clId="{769160DF-EAD1-41C1-9BB0-A9038502BFAA}" dt="2020-04-27T10:40:12.870" v="719" actId="478"/>
          <ac:picMkLst>
            <pc:docMk/>
            <pc:sldMk cId="3751224024" sldId="285"/>
            <ac:picMk id="7" creationId="{AABB016D-0D38-4CC1-91B5-6EAF5ABCD16A}"/>
          </ac:picMkLst>
        </pc:picChg>
        <pc:picChg chg="add del mod">
          <ac:chgData name="KARYTSIOTI Kanella" userId="2254d3af-0893-4931-aa94-1703782efa3e" providerId="ADAL" clId="{769160DF-EAD1-41C1-9BB0-A9038502BFAA}" dt="2020-05-01T13:28:01.285" v="1704" actId="478"/>
          <ac:picMkLst>
            <pc:docMk/>
            <pc:sldMk cId="3751224024" sldId="285"/>
            <ac:picMk id="8" creationId="{0F7CF0C8-F0D9-4E69-924A-E5B5B6269FDA}"/>
          </ac:picMkLst>
        </pc:picChg>
      </pc:sldChg>
      <pc:sldChg chg="modSp ord">
        <pc:chgData name="KARYTSIOTI Kanella" userId="2254d3af-0893-4931-aa94-1703782efa3e" providerId="ADAL" clId="{769160DF-EAD1-41C1-9BB0-A9038502BFAA}" dt="2020-05-12T11:22:38.411" v="2399" actId="6549"/>
        <pc:sldMkLst>
          <pc:docMk/>
          <pc:sldMk cId="2383770325" sldId="286"/>
        </pc:sldMkLst>
        <pc:spChg chg="mod">
          <ac:chgData name="KARYTSIOTI Kanella" userId="2254d3af-0893-4931-aa94-1703782efa3e" providerId="ADAL" clId="{769160DF-EAD1-41C1-9BB0-A9038502BFAA}" dt="2020-05-12T11:22:38.411" v="2399" actId="6549"/>
          <ac:spMkLst>
            <pc:docMk/>
            <pc:sldMk cId="2383770325" sldId="286"/>
            <ac:spMk id="5" creationId="{20649BED-E45A-4053-BF39-869C80E3DBCD}"/>
          </ac:spMkLst>
        </pc:spChg>
      </pc:sldChg>
      <pc:sldChg chg="delSp">
        <pc:chgData name="KARYTSIOTI Kanella" userId="2254d3af-0893-4931-aa94-1703782efa3e" providerId="ADAL" clId="{769160DF-EAD1-41C1-9BB0-A9038502BFAA}" dt="2020-05-12T08:03:56.293" v="1759" actId="478"/>
        <pc:sldMkLst>
          <pc:docMk/>
          <pc:sldMk cId="1601789275" sldId="287"/>
        </pc:sldMkLst>
        <pc:spChg chg="del">
          <ac:chgData name="KARYTSIOTI Kanella" userId="2254d3af-0893-4931-aa94-1703782efa3e" providerId="ADAL" clId="{769160DF-EAD1-41C1-9BB0-A9038502BFAA}" dt="2020-05-12T08:03:37.178" v="1757" actId="478"/>
          <ac:spMkLst>
            <pc:docMk/>
            <pc:sldMk cId="1601789275" sldId="287"/>
            <ac:spMk id="19" creationId="{8B4770C6-DCB7-4803-86CD-77E93D4B849F}"/>
          </ac:spMkLst>
        </pc:spChg>
        <pc:spChg chg="del">
          <ac:chgData name="KARYTSIOTI Kanella" userId="2254d3af-0893-4931-aa94-1703782efa3e" providerId="ADAL" clId="{769160DF-EAD1-41C1-9BB0-A9038502BFAA}" dt="2020-05-12T08:03:38.906" v="1758" actId="478"/>
          <ac:spMkLst>
            <pc:docMk/>
            <pc:sldMk cId="1601789275" sldId="287"/>
            <ac:spMk id="20" creationId="{EC091FF7-F74D-4FC2-A06B-6DBE9DB53007}"/>
          </ac:spMkLst>
        </pc:spChg>
        <pc:spChg chg="del">
          <ac:chgData name="KARYTSIOTI Kanella" userId="2254d3af-0893-4931-aa94-1703782efa3e" providerId="ADAL" clId="{769160DF-EAD1-41C1-9BB0-A9038502BFAA}" dt="2020-05-12T08:03:22.399" v="1755" actId="478"/>
          <ac:spMkLst>
            <pc:docMk/>
            <pc:sldMk cId="1601789275" sldId="287"/>
            <ac:spMk id="26" creationId="{C8718697-EBA6-4745-9F30-CD63F00FA5D7}"/>
          </ac:spMkLst>
        </pc:spChg>
        <pc:spChg chg="del">
          <ac:chgData name="KARYTSIOTI Kanella" userId="2254d3af-0893-4931-aa94-1703782efa3e" providerId="ADAL" clId="{769160DF-EAD1-41C1-9BB0-A9038502BFAA}" dt="2020-05-12T08:03:31.726" v="1756" actId="478"/>
          <ac:spMkLst>
            <pc:docMk/>
            <pc:sldMk cId="1601789275" sldId="287"/>
            <ac:spMk id="29" creationId="{6BE46DDE-D1CF-4A89-A0B2-0085BACF8E57}"/>
          </ac:spMkLst>
        </pc:spChg>
        <pc:spChg chg="del">
          <ac:chgData name="KARYTSIOTI Kanella" userId="2254d3af-0893-4931-aa94-1703782efa3e" providerId="ADAL" clId="{769160DF-EAD1-41C1-9BB0-A9038502BFAA}" dt="2020-05-12T08:03:56.293" v="1759" actId="478"/>
          <ac:spMkLst>
            <pc:docMk/>
            <pc:sldMk cId="1601789275" sldId="287"/>
            <ac:spMk id="36" creationId="{8076EF42-6BE6-4498-BDD6-2D6FBB288B2A}"/>
          </ac:spMkLst>
        </pc:spChg>
      </pc:sldChg>
      <pc:sldChg chg="modSp">
        <pc:chgData name="KARYTSIOTI Kanella" userId="2254d3af-0893-4931-aa94-1703782efa3e" providerId="ADAL" clId="{769160DF-EAD1-41C1-9BB0-A9038502BFAA}" dt="2020-05-12T14:26:41.904" v="3635" actId="14734"/>
        <pc:sldMkLst>
          <pc:docMk/>
          <pc:sldMk cId="1548906726" sldId="288"/>
        </pc:sldMkLst>
        <pc:spChg chg="mod">
          <ac:chgData name="KARYTSIOTI Kanella" userId="2254d3af-0893-4931-aa94-1703782efa3e" providerId="ADAL" clId="{769160DF-EAD1-41C1-9BB0-A9038502BFAA}" dt="2020-04-27T11:27:24.044" v="1394" actId="6549"/>
          <ac:spMkLst>
            <pc:docMk/>
            <pc:sldMk cId="1548906726" sldId="288"/>
            <ac:spMk id="2" creationId="{00000000-0000-0000-0000-000000000000}"/>
          </ac:spMkLst>
        </pc:spChg>
        <pc:graphicFrameChg chg="mod modGraphic">
          <ac:chgData name="KARYTSIOTI Kanella" userId="2254d3af-0893-4931-aa94-1703782efa3e" providerId="ADAL" clId="{769160DF-EAD1-41C1-9BB0-A9038502BFAA}" dt="2020-05-12T14:26:41.904" v="3635" actId="14734"/>
          <ac:graphicFrameMkLst>
            <pc:docMk/>
            <pc:sldMk cId="1548906726" sldId="288"/>
            <ac:graphicFrameMk id="10" creationId="{936BA17B-031A-4B6D-9113-6337914005C5}"/>
          </ac:graphicFrameMkLst>
        </pc:graphicFrameChg>
      </pc:sldChg>
      <pc:sldChg chg="delSp modSp">
        <pc:chgData name="KARYTSIOTI Kanella" userId="2254d3af-0893-4931-aa94-1703782efa3e" providerId="ADAL" clId="{769160DF-EAD1-41C1-9BB0-A9038502BFAA}" dt="2020-05-15T06:53:00.034" v="3731" actId="207"/>
        <pc:sldMkLst>
          <pc:docMk/>
          <pc:sldMk cId="2579849322" sldId="290"/>
        </pc:sldMkLst>
        <pc:spChg chg="mod">
          <ac:chgData name="KARYTSIOTI Kanella" userId="2254d3af-0893-4931-aa94-1703782efa3e" providerId="ADAL" clId="{769160DF-EAD1-41C1-9BB0-A9038502BFAA}" dt="2020-04-27T09:19:19.534" v="157" actId="20577"/>
          <ac:spMkLst>
            <pc:docMk/>
            <pc:sldMk cId="2579849322" sldId="290"/>
            <ac:spMk id="2" creationId="{00000000-0000-0000-0000-000000000000}"/>
          </ac:spMkLst>
        </pc:spChg>
        <pc:spChg chg="mod">
          <ac:chgData name="KARYTSIOTI Kanella" userId="2254d3af-0893-4931-aa94-1703782efa3e" providerId="ADAL" clId="{769160DF-EAD1-41C1-9BB0-A9038502BFAA}" dt="2020-05-15T06:53:00.034" v="3731" actId="207"/>
          <ac:spMkLst>
            <pc:docMk/>
            <pc:sldMk cId="2579849322" sldId="290"/>
            <ac:spMk id="20" creationId="{451A0952-B73D-438F-8248-B9A94D27EE65}"/>
          </ac:spMkLst>
        </pc:spChg>
        <pc:spChg chg="mod topLvl">
          <ac:chgData name="KARYTSIOTI Kanella" userId="2254d3af-0893-4931-aa94-1703782efa3e" providerId="ADAL" clId="{769160DF-EAD1-41C1-9BB0-A9038502BFAA}" dt="2020-05-15T06:53:00.034" v="3731" actId="207"/>
          <ac:spMkLst>
            <pc:docMk/>
            <pc:sldMk cId="2579849322" sldId="290"/>
            <ac:spMk id="22" creationId="{D37C2199-1A32-4A06-AC06-FF332E02B654}"/>
          </ac:spMkLst>
        </pc:spChg>
        <pc:spChg chg="mod">
          <ac:chgData name="KARYTSIOTI Kanella" userId="2254d3af-0893-4931-aa94-1703782efa3e" providerId="ADAL" clId="{769160DF-EAD1-41C1-9BB0-A9038502BFAA}" dt="2020-04-27T11:39:16.298" v="1637" actId="20577"/>
          <ac:spMkLst>
            <pc:docMk/>
            <pc:sldMk cId="2579849322" sldId="290"/>
            <ac:spMk id="36" creationId="{340A6AC6-6CFE-4EA7-AA94-8043E34BCE27}"/>
          </ac:spMkLst>
        </pc:spChg>
        <pc:spChg chg="mod">
          <ac:chgData name="KARYTSIOTI Kanella" userId="2254d3af-0893-4931-aa94-1703782efa3e" providerId="ADAL" clId="{769160DF-EAD1-41C1-9BB0-A9038502BFAA}" dt="2020-05-15T06:53:00.034" v="3731" actId="207"/>
          <ac:spMkLst>
            <pc:docMk/>
            <pc:sldMk cId="2579849322" sldId="290"/>
            <ac:spMk id="41" creationId="{8E84FCF6-3EB5-4417-8AE6-B8EC85580E51}"/>
          </ac:spMkLst>
        </pc:spChg>
        <pc:spChg chg="mod">
          <ac:chgData name="KARYTSIOTI Kanella" userId="2254d3af-0893-4931-aa94-1703782efa3e" providerId="ADAL" clId="{769160DF-EAD1-41C1-9BB0-A9038502BFAA}" dt="2020-05-15T06:53:00.034" v="3731" actId="207"/>
          <ac:spMkLst>
            <pc:docMk/>
            <pc:sldMk cId="2579849322" sldId="290"/>
            <ac:spMk id="42" creationId="{BC8E1FB9-8165-4624-AB37-AEE9F4706F54}"/>
          </ac:spMkLst>
        </pc:spChg>
        <pc:spChg chg="mod">
          <ac:chgData name="KARYTSIOTI Kanella" userId="2254d3af-0893-4931-aa94-1703782efa3e" providerId="ADAL" clId="{769160DF-EAD1-41C1-9BB0-A9038502BFAA}" dt="2020-05-15T06:53:00.034" v="3731" actId="207"/>
          <ac:spMkLst>
            <pc:docMk/>
            <pc:sldMk cId="2579849322" sldId="290"/>
            <ac:spMk id="43" creationId="{9836D232-B4A1-427A-8124-DA31527E5E26}"/>
          </ac:spMkLst>
        </pc:spChg>
        <pc:grpChg chg="del">
          <ac:chgData name="KARYTSIOTI Kanella" userId="2254d3af-0893-4931-aa94-1703782efa3e" providerId="ADAL" clId="{769160DF-EAD1-41C1-9BB0-A9038502BFAA}" dt="2020-04-27T11:38:58.498" v="1612" actId="165"/>
          <ac:grpSpMkLst>
            <pc:docMk/>
            <pc:sldMk cId="2579849322" sldId="290"/>
            <ac:grpSpMk id="6" creationId="{93164962-6DAF-4376-B047-35830E14A220}"/>
          </ac:grpSpMkLst>
        </pc:grpChg>
        <pc:grpChg chg="mod topLvl">
          <ac:chgData name="KARYTSIOTI Kanella" userId="2254d3af-0893-4931-aa94-1703782efa3e" providerId="ADAL" clId="{769160DF-EAD1-41C1-9BB0-A9038502BFAA}" dt="2020-05-15T06:53:00.034" v="3731" actId="207"/>
          <ac:grpSpMkLst>
            <pc:docMk/>
            <pc:sldMk cId="2579849322" sldId="290"/>
            <ac:grpSpMk id="23" creationId="{6F9E455F-7EF6-4D8B-A4B5-A9420FF95671}"/>
          </ac:grpSpMkLst>
        </pc:grpChg>
        <pc:cxnChg chg="mod">
          <ac:chgData name="KARYTSIOTI Kanella" userId="2254d3af-0893-4931-aa94-1703782efa3e" providerId="ADAL" clId="{769160DF-EAD1-41C1-9BB0-A9038502BFAA}" dt="2020-05-15T06:53:00.034" v="3731" actId="207"/>
          <ac:cxnSpMkLst>
            <pc:docMk/>
            <pc:sldMk cId="2579849322" sldId="290"/>
            <ac:cxnSpMk id="27" creationId="{CDBF0940-0BEC-427D-98F3-0B3A7CBCBC03}"/>
          </ac:cxnSpMkLst>
        </pc:cxnChg>
        <pc:cxnChg chg="mod">
          <ac:chgData name="KARYTSIOTI Kanella" userId="2254d3af-0893-4931-aa94-1703782efa3e" providerId="ADAL" clId="{769160DF-EAD1-41C1-9BB0-A9038502BFAA}" dt="2020-05-15T06:53:00.034" v="3731" actId="207"/>
          <ac:cxnSpMkLst>
            <pc:docMk/>
            <pc:sldMk cId="2579849322" sldId="290"/>
            <ac:cxnSpMk id="30" creationId="{3B5132EC-57AA-42FA-B1F3-E7DBDAAF1B27}"/>
          </ac:cxnSpMkLst>
        </pc:cxnChg>
        <pc:cxnChg chg="mod">
          <ac:chgData name="KARYTSIOTI Kanella" userId="2254d3af-0893-4931-aa94-1703782efa3e" providerId="ADAL" clId="{769160DF-EAD1-41C1-9BB0-A9038502BFAA}" dt="2020-05-15T06:53:00.034" v="3731" actId="207"/>
          <ac:cxnSpMkLst>
            <pc:docMk/>
            <pc:sldMk cId="2579849322" sldId="290"/>
            <ac:cxnSpMk id="44" creationId="{66E6BC44-45B9-4F31-B0CB-B70882DE72D1}"/>
          </ac:cxnSpMkLst>
        </pc:cxnChg>
        <pc:cxnChg chg="mod">
          <ac:chgData name="KARYTSIOTI Kanella" userId="2254d3af-0893-4931-aa94-1703782efa3e" providerId="ADAL" clId="{769160DF-EAD1-41C1-9BB0-A9038502BFAA}" dt="2020-05-15T06:53:00.034" v="3731" actId="207"/>
          <ac:cxnSpMkLst>
            <pc:docMk/>
            <pc:sldMk cId="2579849322" sldId="290"/>
            <ac:cxnSpMk id="49" creationId="{E89A15B0-4D55-4FD0-B1E3-CE35D70B976E}"/>
          </ac:cxnSpMkLst>
        </pc:cxnChg>
      </pc:sldChg>
      <pc:sldChg chg="modSp">
        <pc:chgData name="KARYTSIOTI Kanella" userId="2254d3af-0893-4931-aa94-1703782efa3e" providerId="ADAL" clId="{769160DF-EAD1-41C1-9BB0-A9038502BFAA}" dt="2020-04-27T09:37:13.545" v="541" actId="20577"/>
        <pc:sldMkLst>
          <pc:docMk/>
          <pc:sldMk cId="3539745652" sldId="291"/>
        </pc:sldMkLst>
        <pc:spChg chg="mod">
          <ac:chgData name="KARYTSIOTI Kanella" userId="2254d3af-0893-4931-aa94-1703782efa3e" providerId="ADAL" clId="{769160DF-EAD1-41C1-9BB0-A9038502BFAA}" dt="2020-04-27T09:18:08.167" v="135" actId="20577"/>
          <ac:spMkLst>
            <pc:docMk/>
            <pc:sldMk cId="3539745652" sldId="291"/>
            <ac:spMk id="2" creationId="{00000000-0000-0000-0000-000000000000}"/>
          </ac:spMkLst>
        </pc:spChg>
        <pc:spChg chg="mod">
          <ac:chgData name="KARYTSIOTI Kanella" userId="2254d3af-0893-4931-aa94-1703782efa3e" providerId="ADAL" clId="{769160DF-EAD1-41C1-9BB0-A9038502BFAA}" dt="2020-04-27T09:37:13.545" v="541" actId="20577"/>
          <ac:spMkLst>
            <pc:docMk/>
            <pc:sldMk cId="3539745652" sldId="291"/>
            <ac:spMk id="8" creationId="{F1DD9A7A-71F3-4EA8-ADE4-7DBBE47D8B3A}"/>
          </ac:spMkLst>
        </pc:spChg>
      </pc:sldChg>
      <pc:sldChg chg="modSp">
        <pc:chgData name="KARYTSIOTI Kanella" userId="2254d3af-0893-4931-aa94-1703782efa3e" providerId="ADAL" clId="{769160DF-EAD1-41C1-9BB0-A9038502BFAA}" dt="2020-05-08T10:43:42.527" v="1754" actId="20577"/>
        <pc:sldMkLst>
          <pc:docMk/>
          <pc:sldMk cId="496073181" sldId="295"/>
        </pc:sldMkLst>
        <pc:spChg chg="mod">
          <ac:chgData name="KARYTSIOTI Kanella" userId="2254d3af-0893-4931-aa94-1703782efa3e" providerId="ADAL" clId="{769160DF-EAD1-41C1-9BB0-A9038502BFAA}" dt="2020-05-08T10:43:42.527" v="1754" actId="20577"/>
          <ac:spMkLst>
            <pc:docMk/>
            <pc:sldMk cId="496073181" sldId="295"/>
            <ac:spMk id="8" creationId="{F1DD9A7A-71F3-4EA8-ADE4-7DBBE47D8B3A}"/>
          </ac:spMkLst>
        </pc:spChg>
      </pc:sldChg>
      <pc:sldChg chg="modSp">
        <pc:chgData name="KARYTSIOTI Kanella" userId="2254d3af-0893-4931-aa94-1703782efa3e" providerId="ADAL" clId="{769160DF-EAD1-41C1-9BB0-A9038502BFAA}" dt="2020-04-27T09:27:58.643" v="476" actId="123"/>
        <pc:sldMkLst>
          <pc:docMk/>
          <pc:sldMk cId="2822117056" sldId="296"/>
        </pc:sldMkLst>
        <pc:spChg chg="mod">
          <ac:chgData name="KARYTSIOTI Kanella" userId="2254d3af-0893-4931-aa94-1703782efa3e" providerId="ADAL" clId="{769160DF-EAD1-41C1-9BB0-A9038502BFAA}" dt="2020-04-27T09:18:30.131" v="139" actId="20577"/>
          <ac:spMkLst>
            <pc:docMk/>
            <pc:sldMk cId="2822117056" sldId="296"/>
            <ac:spMk id="2" creationId="{00000000-0000-0000-0000-000000000000}"/>
          </ac:spMkLst>
        </pc:spChg>
        <pc:spChg chg="mod">
          <ac:chgData name="KARYTSIOTI Kanella" userId="2254d3af-0893-4931-aa94-1703782efa3e" providerId="ADAL" clId="{769160DF-EAD1-41C1-9BB0-A9038502BFAA}" dt="2020-04-27T09:27:58.643" v="476" actId="123"/>
          <ac:spMkLst>
            <pc:docMk/>
            <pc:sldMk cId="2822117056" sldId="296"/>
            <ac:spMk id="8" creationId="{F1DD9A7A-71F3-4EA8-ADE4-7DBBE47D8B3A}"/>
          </ac:spMkLst>
        </pc:spChg>
      </pc:sldChg>
      <pc:sldChg chg="modSp">
        <pc:chgData name="KARYTSIOTI Kanella" userId="2254d3af-0893-4931-aa94-1703782efa3e" providerId="ADAL" clId="{769160DF-EAD1-41C1-9BB0-A9038502BFAA}" dt="2020-05-15T06:53:07.757" v="3732" actId="207"/>
        <pc:sldMkLst>
          <pc:docMk/>
          <pc:sldMk cId="2271520809" sldId="298"/>
        </pc:sldMkLst>
        <pc:graphicFrameChg chg="modGraphic">
          <ac:chgData name="KARYTSIOTI Kanella" userId="2254d3af-0893-4931-aa94-1703782efa3e" providerId="ADAL" clId="{769160DF-EAD1-41C1-9BB0-A9038502BFAA}" dt="2020-05-15T06:53:07.757" v="3732" actId="207"/>
          <ac:graphicFrameMkLst>
            <pc:docMk/>
            <pc:sldMk cId="2271520809" sldId="298"/>
            <ac:graphicFrameMk id="42" creationId="{333C1398-39C6-470C-8116-27BFB5C38057}"/>
          </ac:graphicFrameMkLst>
        </pc:graphicFrameChg>
      </pc:sldChg>
      <pc:sldChg chg="modSp">
        <pc:chgData name="KARYTSIOTI Kanella" userId="2254d3af-0893-4931-aa94-1703782efa3e" providerId="ADAL" clId="{769160DF-EAD1-41C1-9BB0-A9038502BFAA}" dt="2020-05-15T06:53:12.760" v="3733" actId="207"/>
        <pc:sldMkLst>
          <pc:docMk/>
          <pc:sldMk cId="665312050" sldId="299"/>
        </pc:sldMkLst>
        <pc:graphicFrameChg chg="modGraphic">
          <ac:chgData name="KARYTSIOTI Kanella" userId="2254d3af-0893-4931-aa94-1703782efa3e" providerId="ADAL" clId="{769160DF-EAD1-41C1-9BB0-A9038502BFAA}" dt="2020-05-15T06:53:12.760" v="3733" actId="207"/>
          <ac:graphicFrameMkLst>
            <pc:docMk/>
            <pc:sldMk cId="665312050" sldId="299"/>
            <ac:graphicFrameMk id="6" creationId="{CEE0CD6D-D682-4DC6-B49E-7B225E706ECA}"/>
          </ac:graphicFrameMkLst>
        </pc:graphicFrameChg>
      </pc:sldChg>
      <pc:sldChg chg="delSp modSp">
        <pc:chgData name="KARYTSIOTI Kanella" userId="2254d3af-0893-4931-aa94-1703782efa3e" providerId="ADAL" clId="{769160DF-EAD1-41C1-9BB0-A9038502BFAA}" dt="2020-04-27T11:38:05.182" v="1611" actId="1076"/>
        <pc:sldMkLst>
          <pc:docMk/>
          <pc:sldMk cId="3521351741" sldId="300"/>
        </pc:sldMkLst>
        <pc:spChg chg="mod">
          <ac:chgData name="KARYTSIOTI Kanella" userId="2254d3af-0893-4931-aa94-1703782efa3e" providerId="ADAL" clId="{769160DF-EAD1-41C1-9BB0-A9038502BFAA}" dt="2020-04-27T09:35:56.936" v="529" actId="20577"/>
          <ac:spMkLst>
            <pc:docMk/>
            <pc:sldMk cId="3521351741" sldId="300"/>
            <ac:spMk id="2" creationId="{00000000-0000-0000-0000-000000000000}"/>
          </ac:spMkLst>
        </pc:spChg>
        <pc:spChg chg="mod">
          <ac:chgData name="KARYTSIOTI Kanella" userId="2254d3af-0893-4931-aa94-1703782efa3e" providerId="ADAL" clId="{769160DF-EAD1-41C1-9BB0-A9038502BFAA}" dt="2020-04-27T11:36:57.697" v="1581" actId="1076"/>
          <ac:spMkLst>
            <pc:docMk/>
            <pc:sldMk cId="3521351741" sldId="300"/>
            <ac:spMk id="5" creationId="{54C5B6F2-360D-4FCB-A388-876711771760}"/>
          </ac:spMkLst>
        </pc:spChg>
        <pc:spChg chg="mod">
          <ac:chgData name="KARYTSIOTI Kanella" userId="2254d3af-0893-4931-aa94-1703782efa3e" providerId="ADAL" clId="{769160DF-EAD1-41C1-9BB0-A9038502BFAA}" dt="2020-04-27T11:36:35.517" v="1552" actId="14100"/>
          <ac:spMkLst>
            <pc:docMk/>
            <pc:sldMk cId="3521351741" sldId="300"/>
            <ac:spMk id="11" creationId="{72DFC227-3AFA-4215-A1DF-D840641F3359}"/>
          </ac:spMkLst>
        </pc:spChg>
        <pc:spChg chg="mod">
          <ac:chgData name="KARYTSIOTI Kanella" userId="2254d3af-0893-4931-aa94-1703782efa3e" providerId="ADAL" clId="{769160DF-EAD1-41C1-9BB0-A9038502BFAA}" dt="2020-04-27T11:36:45.430" v="1577" actId="1036"/>
          <ac:spMkLst>
            <pc:docMk/>
            <pc:sldMk cId="3521351741" sldId="300"/>
            <ac:spMk id="12" creationId="{273C8B97-F28A-4CEE-8801-39C489C055D6}"/>
          </ac:spMkLst>
        </pc:spChg>
        <pc:spChg chg="mod">
          <ac:chgData name="KARYTSIOTI Kanella" userId="2254d3af-0893-4931-aa94-1703782efa3e" providerId="ADAL" clId="{769160DF-EAD1-41C1-9BB0-A9038502BFAA}" dt="2020-04-27T11:37:27.421" v="1609" actId="1076"/>
          <ac:spMkLst>
            <pc:docMk/>
            <pc:sldMk cId="3521351741" sldId="300"/>
            <ac:spMk id="13" creationId="{AFDAC1CC-597C-4004-B3A8-75F8B74FF815}"/>
          </ac:spMkLst>
        </pc:spChg>
        <pc:spChg chg="mod">
          <ac:chgData name="KARYTSIOTI Kanella" userId="2254d3af-0893-4931-aa94-1703782efa3e" providerId="ADAL" clId="{769160DF-EAD1-41C1-9BB0-A9038502BFAA}" dt="2020-04-27T11:38:05.182" v="1611" actId="1076"/>
          <ac:spMkLst>
            <pc:docMk/>
            <pc:sldMk cId="3521351741" sldId="300"/>
            <ac:spMk id="14" creationId="{1F31B660-CCC4-4F97-A96D-4EFBC613B83A}"/>
          </ac:spMkLst>
        </pc:spChg>
        <pc:picChg chg="mod">
          <ac:chgData name="KARYTSIOTI Kanella" userId="2254d3af-0893-4931-aa94-1703782efa3e" providerId="ADAL" clId="{769160DF-EAD1-41C1-9BB0-A9038502BFAA}" dt="2020-04-27T11:37:58.391" v="1610" actId="1076"/>
          <ac:picMkLst>
            <pc:docMk/>
            <pc:sldMk cId="3521351741" sldId="300"/>
            <ac:picMk id="6" creationId="{D0F572E8-C748-4169-B15F-85A7B3433F73}"/>
          </ac:picMkLst>
        </pc:picChg>
        <pc:picChg chg="del">
          <ac:chgData name="KARYTSIOTI Kanella" userId="2254d3af-0893-4931-aa94-1703782efa3e" providerId="ADAL" clId="{769160DF-EAD1-41C1-9BB0-A9038502BFAA}" dt="2020-04-27T11:36:54.706" v="1579" actId="478"/>
          <ac:picMkLst>
            <pc:docMk/>
            <pc:sldMk cId="3521351741" sldId="300"/>
            <ac:picMk id="19" creationId="{372BDC87-BCD2-447D-B87B-7139B3F8B0E5}"/>
          </ac:picMkLst>
        </pc:picChg>
      </pc:sldChg>
      <pc:sldChg chg="del">
        <pc:chgData name="KARYTSIOTI Kanella" userId="2254d3af-0893-4931-aa94-1703782efa3e" providerId="ADAL" clId="{769160DF-EAD1-41C1-9BB0-A9038502BFAA}" dt="2020-04-27T11:25:04.919" v="1363" actId="2696"/>
        <pc:sldMkLst>
          <pc:docMk/>
          <pc:sldMk cId="1751468448" sldId="301"/>
        </pc:sldMkLst>
      </pc:sldChg>
      <pc:sldChg chg="modSp del">
        <pc:chgData name="KARYTSIOTI Kanella" userId="2254d3af-0893-4931-aa94-1703782efa3e" providerId="ADAL" clId="{769160DF-EAD1-41C1-9BB0-A9038502BFAA}" dt="2020-04-27T11:25:05.867" v="1364" actId="2696"/>
        <pc:sldMkLst>
          <pc:docMk/>
          <pc:sldMk cId="4045980665" sldId="302"/>
        </pc:sldMkLst>
        <pc:spChg chg="mod">
          <ac:chgData name="KARYTSIOTI Kanella" userId="2254d3af-0893-4931-aa94-1703782efa3e" providerId="ADAL" clId="{769160DF-EAD1-41C1-9BB0-A9038502BFAA}" dt="2020-04-27T09:18:49.952" v="149" actId="20577"/>
          <ac:spMkLst>
            <pc:docMk/>
            <pc:sldMk cId="4045980665" sldId="302"/>
            <ac:spMk id="2" creationId="{00000000-0000-0000-0000-000000000000}"/>
          </ac:spMkLst>
        </pc:spChg>
      </pc:sldChg>
      <pc:sldChg chg="modSp">
        <pc:chgData name="KARYTSIOTI Kanella" userId="2254d3af-0893-4931-aa94-1703782efa3e" providerId="ADAL" clId="{769160DF-EAD1-41C1-9BB0-A9038502BFAA}" dt="2020-04-27T09:19:31.662" v="164" actId="20577"/>
        <pc:sldMkLst>
          <pc:docMk/>
          <pc:sldMk cId="3138447044" sldId="303"/>
        </pc:sldMkLst>
        <pc:spChg chg="mod">
          <ac:chgData name="KARYTSIOTI Kanella" userId="2254d3af-0893-4931-aa94-1703782efa3e" providerId="ADAL" clId="{769160DF-EAD1-41C1-9BB0-A9038502BFAA}" dt="2020-04-27T09:19:31.662" v="164" actId="20577"/>
          <ac:spMkLst>
            <pc:docMk/>
            <pc:sldMk cId="3138447044" sldId="303"/>
            <ac:spMk id="2" creationId="{00000000-0000-0000-0000-000000000000}"/>
          </ac:spMkLst>
        </pc:spChg>
      </pc:sldChg>
      <pc:sldChg chg="addSp delSp modSp add del">
        <pc:chgData name="KARYTSIOTI Kanella" userId="2254d3af-0893-4931-aa94-1703782efa3e" providerId="ADAL" clId="{769160DF-EAD1-41C1-9BB0-A9038502BFAA}" dt="2020-05-15T06:47:45.409" v="3636" actId="2696"/>
        <pc:sldMkLst>
          <pc:docMk/>
          <pc:sldMk cId="2868305734" sldId="305"/>
        </pc:sldMkLst>
        <pc:spChg chg="del">
          <ac:chgData name="KARYTSIOTI Kanella" userId="2254d3af-0893-4931-aa94-1703782efa3e" providerId="ADAL" clId="{769160DF-EAD1-41C1-9BB0-A9038502BFAA}" dt="2020-04-27T10:41:28.071" v="753" actId="478"/>
          <ac:spMkLst>
            <pc:docMk/>
            <pc:sldMk cId="2868305734" sldId="305"/>
            <ac:spMk id="2" creationId="{958BDE49-BF61-40AE-A03F-DEFC0126D61A}"/>
          </ac:spMkLst>
        </pc:spChg>
        <pc:spChg chg="mod">
          <ac:chgData name="KARYTSIOTI Kanella" userId="2254d3af-0893-4931-aa94-1703782efa3e" providerId="ADAL" clId="{769160DF-EAD1-41C1-9BB0-A9038502BFAA}" dt="2020-04-27T11:15:36.779" v="1204" actId="1076"/>
          <ac:spMkLst>
            <pc:docMk/>
            <pc:sldMk cId="2868305734" sldId="305"/>
            <ac:spMk id="3" creationId="{80B4DFFD-9292-44AC-A533-9C78213B2075}"/>
          </ac:spMkLst>
        </pc:spChg>
        <pc:spChg chg="mod">
          <ac:chgData name="KARYTSIOTI Kanella" userId="2254d3af-0893-4931-aa94-1703782efa3e" providerId="ADAL" clId="{769160DF-EAD1-41C1-9BB0-A9038502BFAA}" dt="2020-04-27T11:17:13.887" v="1218" actId="1076"/>
          <ac:spMkLst>
            <pc:docMk/>
            <pc:sldMk cId="2868305734" sldId="305"/>
            <ac:spMk id="4" creationId="{16BF23D6-06D3-45DB-ABD0-CD75D7A3D5E7}"/>
          </ac:spMkLst>
        </pc:spChg>
        <pc:spChg chg="add del">
          <ac:chgData name="KARYTSIOTI Kanella" userId="2254d3af-0893-4931-aa94-1703782efa3e" providerId="ADAL" clId="{769160DF-EAD1-41C1-9BB0-A9038502BFAA}" dt="2020-04-27T10:27:54.638" v="715"/>
          <ac:spMkLst>
            <pc:docMk/>
            <pc:sldMk cId="2868305734" sldId="305"/>
            <ac:spMk id="5" creationId="{D5E4B70B-E198-4856-873E-90B47D03EE1A}"/>
          </ac:spMkLst>
        </pc:spChg>
        <pc:spChg chg="add mod">
          <ac:chgData name="KARYTSIOTI Kanella" userId="2254d3af-0893-4931-aa94-1703782efa3e" providerId="ADAL" clId="{769160DF-EAD1-41C1-9BB0-A9038502BFAA}" dt="2020-04-27T11:25:45.830" v="1366" actId="1076"/>
          <ac:spMkLst>
            <pc:docMk/>
            <pc:sldMk cId="2868305734" sldId="305"/>
            <ac:spMk id="6" creationId="{96DB0871-1797-4D1E-9389-F1AB8B04D743}"/>
          </ac:spMkLst>
        </pc:spChg>
        <pc:spChg chg="add mod">
          <ac:chgData name="KARYTSIOTI Kanella" userId="2254d3af-0893-4931-aa94-1703782efa3e" providerId="ADAL" clId="{769160DF-EAD1-41C1-9BB0-A9038502BFAA}" dt="2020-04-27T11:25:45.830" v="1366" actId="1076"/>
          <ac:spMkLst>
            <pc:docMk/>
            <pc:sldMk cId="2868305734" sldId="305"/>
            <ac:spMk id="7" creationId="{7487093A-4A31-49F7-A500-887494842FFC}"/>
          </ac:spMkLst>
        </pc:spChg>
        <pc:spChg chg="add mod">
          <ac:chgData name="KARYTSIOTI Kanella" userId="2254d3af-0893-4931-aa94-1703782efa3e" providerId="ADAL" clId="{769160DF-EAD1-41C1-9BB0-A9038502BFAA}" dt="2020-04-27T11:25:45.830" v="1366" actId="1076"/>
          <ac:spMkLst>
            <pc:docMk/>
            <pc:sldMk cId="2868305734" sldId="305"/>
            <ac:spMk id="8" creationId="{643ACFA2-0391-43C0-B679-1ABB514C6D07}"/>
          </ac:spMkLst>
        </pc:spChg>
        <pc:spChg chg="add mod">
          <ac:chgData name="KARYTSIOTI Kanella" userId="2254d3af-0893-4931-aa94-1703782efa3e" providerId="ADAL" clId="{769160DF-EAD1-41C1-9BB0-A9038502BFAA}" dt="2020-04-27T11:22:16.096" v="1281" actId="14100"/>
          <ac:spMkLst>
            <pc:docMk/>
            <pc:sldMk cId="2868305734" sldId="305"/>
            <ac:spMk id="13" creationId="{B970F8A6-7997-4EF8-B936-DDC5998CCF83}"/>
          </ac:spMkLst>
        </pc:spChg>
        <pc:spChg chg="add mod">
          <ac:chgData name="KARYTSIOTI Kanella" userId="2254d3af-0893-4931-aa94-1703782efa3e" providerId="ADAL" clId="{769160DF-EAD1-41C1-9BB0-A9038502BFAA}" dt="2020-04-27T11:22:13.247" v="1280" actId="14100"/>
          <ac:spMkLst>
            <pc:docMk/>
            <pc:sldMk cId="2868305734" sldId="305"/>
            <ac:spMk id="14" creationId="{2F00AB92-73CC-4292-A888-B94715BF1D79}"/>
          </ac:spMkLst>
        </pc:spChg>
        <pc:spChg chg="add mod">
          <ac:chgData name="KARYTSIOTI Kanella" userId="2254d3af-0893-4931-aa94-1703782efa3e" providerId="ADAL" clId="{769160DF-EAD1-41C1-9BB0-A9038502BFAA}" dt="2020-04-27T11:20:20.010" v="1250" actId="1076"/>
          <ac:spMkLst>
            <pc:docMk/>
            <pc:sldMk cId="2868305734" sldId="305"/>
            <ac:spMk id="15" creationId="{92C3CCFA-D52F-45B5-8151-39904F1B07DA}"/>
          </ac:spMkLst>
        </pc:spChg>
        <pc:spChg chg="add mod">
          <ac:chgData name="KARYTSIOTI Kanella" userId="2254d3af-0893-4931-aa94-1703782efa3e" providerId="ADAL" clId="{769160DF-EAD1-41C1-9BB0-A9038502BFAA}" dt="2020-04-27T11:20:20.010" v="1250" actId="1076"/>
          <ac:spMkLst>
            <pc:docMk/>
            <pc:sldMk cId="2868305734" sldId="305"/>
            <ac:spMk id="16" creationId="{2514294E-4B2D-493C-BFAC-D90CF797E641}"/>
          </ac:spMkLst>
        </pc:spChg>
        <pc:spChg chg="add mod">
          <ac:chgData name="KARYTSIOTI Kanella" userId="2254d3af-0893-4931-aa94-1703782efa3e" providerId="ADAL" clId="{769160DF-EAD1-41C1-9BB0-A9038502BFAA}" dt="2020-04-27T11:20:01.713" v="1248" actId="1076"/>
          <ac:spMkLst>
            <pc:docMk/>
            <pc:sldMk cId="2868305734" sldId="305"/>
            <ac:spMk id="19" creationId="{996C3D2D-6C13-41BB-A7DF-6BDE89092F9C}"/>
          </ac:spMkLst>
        </pc:spChg>
        <pc:spChg chg="add mod">
          <ac:chgData name="KARYTSIOTI Kanella" userId="2254d3af-0893-4931-aa94-1703782efa3e" providerId="ADAL" clId="{769160DF-EAD1-41C1-9BB0-A9038502BFAA}" dt="2020-04-27T11:19:54.772" v="1247" actId="1038"/>
          <ac:spMkLst>
            <pc:docMk/>
            <pc:sldMk cId="2868305734" sldId="305"/>
            <ac:spMk id="24" creationId="{3F87EC55-FDA4-400D-9D12-ECEB6D7931C8}"/>
          </ac:spMkLst>
        </pc:spChg>
        <pc:spChg chg="add mod">
          <ac:chgData name="KARYTSIOTI Kanella" userId="2254d3af-0893-4931-aa94-1703782efa3e" providerId="ADAL" clId="{769160DF-EAD1-41C1-9BB0-A9038502BFAA}" dt="2020-04-27T11:19:54.772" v="1247" actId="1038"/>
          <ac:spMkLst>
            <pc:docMk/>
            <pc:sldMk cId="2868305734" sldId="305"/>
            <ac:spMk id="25" creationId="{B2A1B43C-194E-4F27-A379-6A1F13F6BD6E}"/>
          </ac:spMkLst>
        </pc:spChg>
        <pc:spChg chg="add mod">
          <ac:chgData name="KARYTSIOTI Kanella" userId="2254d3af-0893-4931-aa94-1703782efa3e" providerId="ADAL" clId="{769160DF-EAD1-41C1-9BB0-A9038502BFAA}" dt="2020-04-27T11:25:45.830" v="1366" actId="1076"/>
          <ac:spMkLst>
            <pc:docMk/>
            <pc:sldMk cId="2868305734" sldId="305"/>
            <ac:spMk id="28" creationId="{BB780D39-7380-40F3-9F81-F07C803B62AE}"/>
          </ac:spMkLst>
        </pc:spChg>
        <pc:spChg chg="add mod">
          <ac:chgData name="KARYTSIOTI Kanella" userId="2254d3af-0893-4931-aa94-1703782efa3e" providerId="ADAL" clId="{769160DF-EAD1-41C1-9BB0-A9038502BFAA}" dt="2020-04-27T11:25:45.830" v="1366" actId="1076"/>
          <ac:spMkLst>
            <pc:docMk/>
            <pc:sldMk cId="2868305734" sldId="305"/>
            <ac:spMk id="29" creationId="{4026AA79-F42B-4438-BB96-9AF91104F155}"/>
          </ac:spMkLst>
        </pc:spChg>
        <pc:spChg chg="add mod">
          <ac:chgData name="KARYTSIOTI Kanella" userId="2254d3af-0893-4931-aa94-1703782efa3e" providerId="ADAL" clId="{769160DF-EAD1-41C1-9BB0-A9038502BFAA}" dt="2020-04-27T11:26:45.769" v="1390" actId="1038"/>
          <ac:spMkLst>
            <pc:docMk/>
            <pc:sldMk cId="2868305734" sldId="305"/>
            <ac:spMk id="32" creationId="{4EC2D420-34FD-4D67-A484-211D6F47FF9C}"/>
          </ac:spMkLst>
        </pc:spChg>
        <pc:spChg chg="add mod">
          <ac:chgData name="KARYTSIOTI Kanella" userId="2254d3af-0893-4931-aa94-1703782efa3e" providerId="ADAL" clId="{769160DF-EAD1-41C1-9BB0-A9038502BFAA}" dt="2020-04-27T11:26:29.537" v="1372" actId="14100"/>
          <ac:spMkLst>
            <pc:docMk/>
            <pc:sldMk cId="2868305734" sldId="305"/>
            <ac:spMk id="34" creationId="{EEAF6D01-EC6E-439B-A408-5AC96C371775}"/>
          </ac:spMkLst>
        </pc:spChg>
        <pc:spChg chg="add mod">
          <ac:chgData name="KARYTSIOTI Kanella" userId="2254d3af-0893-4931-aa94-1703782efa3e" providerId="ADAL" clId="{769160DF-EAD1-41C1-9BB0-A9038502BFAA}" dt="2020-04-27T11:19:54.772" v="1247" actId="1038"/>
          <ac:spMkLst>
            <pc:docMk/>
            <pc:sldMk cId="2868305734" sldId="305"/>
            <ac:spMk id="35" creationId="{93CC94D6-AF90-4CC1-918B-10C6A89E3F5F}"/>
          </ac:spMkLst>
        </pc:spChg>
        <pc:spChg chg="add del mod">
          <ac:chgData name="KARYTSIOTI Kanella" userId="2254d3af-0893-4931-aa94-1703782efa3e" providerId="ADAL" clId="{769160DF-EAD1-41C1-9BB0-A9038502BFAA}" dt="2020-05-12T11:36:17.575" v="2600" actId="478"/>
          <ac:spMkLst>
            <pc:docMk/>
            <pc:sldMk cId="2868305734" sldId="305"/>
            <ac:spMk id="38" creationId="{5655A4FE-7334-4BBC-910B-18E1F00349A8}"/>
          </ac:spMkLst>
        </pc:spChg>
        <pc:spChg chg="add del mod">
          <ac:chgData name="KARYTSIOTI Kanella" userId="2254d3af-0893-4931-aa94-1703782efa3e" providerId="ADAL" clId="{769160DF-EAD1-41C1-9BB0-A9038502BFAA}" dt="2020-04-27T11:22:38.491" v="1283" actId="11529"/>
          <ac:spMkLst>
            <pc:docMk/>
            <pc:sldMk cId="2868305734" sldId="305"/>
            <ac:spMk id="49" creationId="{0CC0D7F5-BDC5-49E8-9E7C-89AE7EEB87DA}"/>
          </ac:spMkLst>
        </pc:spChg>
        <pc:spChg chg="add mod">
          <ac:chgData name="KARYTSIOTI Kanella" userId="2254d3af-0893-4931-aa94-1703782efa3e" providerId="ADAL" clId="{769160DF-EAD1-41C1-9BB0-A9038502BFAA}" dt="2020-04-27T11:25:45.830" v="1366" actId="1076"/>
          <ac:spMkLst>
            <pc:docMk/>
            <pc:sldMk cId="2868305734" sldId="305"/>
            <ac:spMk id="50" creationId="{CABC8DAC-3732-4F7D-961B-650AF80C18D2}"/>
          </ac:spMkLst>
        </pc:spChg>
        <pc:spChg chg="add mod">
          <ac:chgData name="KARYTSIOTI Kanella" userId="2254d3af-0893-4931-aa94-1703782efa3e" providerId="ADAL" clId="{769160DF-EAD1-41C1-9BB0-A9038502BFAA}" dt="2020-04-27T11:24:26.846" v="1359" actId="688"/>
          <ac:spMkLst>
            <pc:docMk/>
            <pc:sldMk cId="2868305734" sldId="305"/>
            <ac:spMk id="51" creationId="{7152F0FA-C238-4CFE-A039-44BB6C3E07CA}"/>
          </ac:spMkLst>
        </pc:spChg>
        <pc:spChg chg="add mod">
          <ac:chgData name="KARYTSIOTI Kanella" userId="2254d3af-0893-4931-aa94-1703782efa3e" providerId="ADAL" clId="{769160DF-EAD1-41C1-9BB0-A9038502BFAA}" dt="2020-04-27T11:24:28.547" v="1362" actId="14100"/>
          <ac:spMkLst>
            <pc:docMk/>
            <pc:sldMk cId="2868305734" sldId="305"/>
            <ac:spMk id="52" creationId="{25DCCED1-7053-49AF-ADBB-9E4819E1CE8B}"/>
          </ac:spMkLst>
        </pc:spChg>
        <pc:picChg chg="add del mod">
          <ac:chgData name="KARYTSIOTI Kanella" userId="2254d3af-0893-4931-aa94-1703782efa3e" providerId="ADAL" clId="{769160DF-EAD1-41C1-9BB0-A9038502BFAA}" dt="2020-04-27T10:58:21.303" v="1011" actId="478"/>
          <ac:picMkLst>
            <pc:docMk/>
            <pc:sldMk cId="2868305734" sldId="305"/>
            <ac:picMk id="9" creationId="{EC7620BD-5FC2-47BC-B918-84E413FB7879}"/>
          </ac:picMkLst>
        </pc:picChg>
        <pc:picChg chg="add del mod">
          <ac:chgData name="KARYTSIOTI Kanella" userId="2254d3af-0893-4931-aa94-1703782efa3e" providerId="ADAL" clId="{769160DF-EAD1-41C1-9BB0-A9038502BFAA}" dt="2020-04-27T10:58:21.303" v="1011" actId="478"/>
          <ac:picMkLst>
            <pc:docMk/>
            <pc:sldMk cId="2868305734" sldId="305"/>
            <ac:picMk id="10" creationId="{4A296D4B-76E9-44C8-B3DE-B17C7197CC97}"/>
          </ac:picMkLst>
        </pc:picChg>
        <pc:picChg chg="add del mod">
          <ac:chgData name="KARYTSIOTI Kanella" userId="2254d3af-0893-4931-aa94-1703782efa3e" providerId="ADAL" clId="{769160DF-EAD1-41C1-9BB0-A9038502BFAA}" dt="2020-04-27T10:58:21.303" v="1011" actId="478"/>
          <ac:picMkLst>
            <pc:docMk/>
            <pc:sldMk cId="2868305734" sldId="305"/>
            <ac:picMk id="11" creationId="{90C55431-10B8-4D80-94E6-6A16D11D4112}"/>
          </ac:picMkLst>
        </pc:picChg>
        <pc:picChg chg="add mod">
          <ac:chgData name="KARYTSIOTI Kanella" userId="2254d3af-0893-4931-aa94-1703782efa3e" providerId="ADAL" clId="{769160DF-EAD1-41C1-9BB0-A9038502BFAA}" dt="2020-04-27T11:25:45.830" v="1366" actId="1076"/>
          <ac:picMkLst>
            <pc:docMk/>
            <pc:sldMk cId="2868305734" sldId="305"/>
            <ac:picMk id="12" creationId="{E56F5B56-19EB-4CAE-A16F-B66E2B71E20A}"/>
          </ac:picMkLst>
        </pc:picChg>
        <pc:picChg chg="add mod">
          <ac:chgData name="KARYTSIOTI Kanella" userId="2254d3af-0893-4931-aa94-1703782efa3e" providerId="ADAL" clId="{769160DF-EAD1-41C1-9BB0-A9038502BFAA}" dt="2020-04-27T11:21:32.246" v="1274" actId="14100"/>
          <ac:picMkLst>
            <pc:docMk/>
            <pc:sldMk cId="2868305734" sldId="305"/>
            <ac:picMk id="17" creationId="{440625DF-B64D-4EFD-BA16-8E32C4049D1D}"/>
          </ac:picMkLst>
        </pc:picChg>
        <pc:picChg chg="add mod">
          <ac:chgData name="KARYTSIOTI Kanella" userId="2254d3af-0893-4931-aa94-1703782efa3e" providerId="ADAL" clId="{769160DF-EAD1-41C1-9BB0-A9038502BFAA}" dt="2020-04-27T11:20:20.010" v="1250" actId="1076"/>
          <ac:picMkLst>
            <pc:docMk/>
            <pc:sldMk cId="2868305734" sldId="305"/>
            <ac:picMk id="18" creationId="{4BFC72D7-50E1-47BE-B643-6790131CCFC2}"/>
          </ac:picMkLst>
        </pc:picChg>
        <pc:picChg chg="add mod">
          <ac:chgData name="KARYTSIOTI Kanella" userId="2254d3af-0893-4931-aa94-1703782efa3e" providerId="ADAL" clId="{769160DF-EAD1-41C1-9BB0-A9038502BFAA}" dt="2020-04-27T11:20:01.713" v="1248" actId="1076"/>
          <ac:picMkLst>
            <pc:docMk/>
            <pc:sldMk cId="2868305734" sldId="305"/>
            <ac:picMk id="20" creationId="{757C9575-DB05-4089-BB39-9DC683FD29AC}"/>
          </ac:picMkLst>
        </pc:picChg>
        <pc:picChg chg="add del mod">
          <ac:chgData name="KARYTSIOTI Kanella" userId="2254d3af-0893-4931-aa94-1703782efa3e" providerId="ADAL" clId="{769160DF-EAD1-41C1-9BB0-A9038502BFAA}" dt="2020-04-27T10:45:32.550" v="842" actId="478"/>
          <ac:picMkLst>
            <pc:docMk/>
            <pc:sldMk cId="2868305734" sldId="305"/>
            <ac:picMk id="21" creationId="{C03D0F2B-F001-4C11-8AC2-821498CAB202}"/>
          </ac:picMkLst>
        </pc:picChg>
        <pc:picChg chg="add mod">
          <ac:chgData name="KARYTSIOTI Kanella" userId="2254d3af-0893-4931-aa94-1703782efa3e" providerId="ADAL" clId="{769160DF-EAD1-41C1-9BB0-A9038502BFAA}" dt="2020-04-27T11:20:01.713" v="1248" actId="1076"/>
          <ac:picMkLst>
            <pc:docMk/>
            <pc:sldMk cId="2868305734" sldId="305"/>
            <ac:picMk id="22" creationId="{647BDBFB-2ACA-4702-B53A-BDF89ADC7ABC}"/>
          </ac:picMkLst>
        </pc:picChg>
        <pc:picChg chg="add mod">
          <ac:chgData name="KARYTSIOTI Kanella" userId="2254d3af-0893-4931-aa94-1703782efa3e" providerId="ADAL" clId="{769160DF-EAD1-41C1-9BB0-A9038502BFAA}" dt="2020-04-27T11:20:01.713" v="1248" actId="1076"/>
          <ac:picMkLst>
            <pc:docMk/>
            <pc:sldMk cId="2868305734" sldId="305"/>
            <ac:picMk id="23" creationId="{A3C1BD68-A10E-4636-A88B-EB7D1F436AFD}"/>
          </ac:picMkLst>
        </pc:picChg>
        <pc:picChg chg="add mod">
          <ac:chgData name="KARYTSIOTI Kanella" userId="2254d3af-0893-4931-aa94-1703782efa3e" providerId="ADAL" clId="{769160DF-EAD1-41C1-9BB0-A9038502BFAA}" dt="2020-04-27T11:19:54.772" v="1247" actId="1038"/>
          <ac:picMkLst>
            <pc:docMk/>
            <pc:sldMk cId="2868305734" sldId="305"/>
            <ac:picMk id="26" creationId="{B3984A6E-CF84-4079-AEC6-075C165C3165}"/>
          </ac:picMkLst>
        </pc:picChg>
        <pc:picChg chg="add mod">
          <ac:chgData name="KARYTSIOTI Kanella" userId="2254d3af-0893-4931-aa94-1703782efa3e" providerId="ADAL" clId="{769160DF-EAD1-41C1-9BB0-A9038502BFAA}" dt="2020-04-27T11:19:54.772" v="1247" actId="1038"/>
          <ac:picMkLst>
            <pc:docMk/>
            <pc:sldMk cId="2868305734" sldId="305"/>
            <ac:picMk id="27" creationId="{CA91B24E-1DF3-4FB0-BC90-EA78C378C9EB}"/>
          </ac:picMkLst>
        </pc:picChg>
        <pc:picChg chg="add mod">
          <ac:chgData name="KARYTSIOTI Kanella" userId="2254d3af-0893-4931-aa94-1703782efa3e" providerId="ADAL" clId="{769160DF-EAD1-41C1-9BB0-A9038502BFAA}" dt="2020-04-27T11:25:45.830" v="1366" actId="1076"/>
          <ac:picMkLst>
            <pc:docMk/>
            <pc:sldMk cId="2868305734" sldId="305"/>
            <ac:picMk id="30" creationId="{1CF04F47-2552-4907-A764-359CC77908AA}"/>
          </ac:picMkLst>
        </pc:picChg>
        <pc:picChg chg="add mod">
          <ac:chgData name="KARYTSIOTI Kanella" userId="2254d3af-0893-4931-aa94-1703782efa3e" providerId="ADAL" clId="{769160DF-EAD1-41C1-9BB0-A9038502BFAA}" dt="2020-04-27T11:25:45.830" v="1366" actId="1076"/>
          <ac:picMkLst>
            <pc:docMk/>
            <pc:sldMk cId="2868305734" sldId="305"/>
            <ac:picMk id="31" creationId="{890D2BD4-3F2D-4295-87DF-C04EEA7B8810}"/>
          </ac:picMkLst>
        </pc:picChg>
        <pc:picChg chg="add mod modCrop">
          <ac:chgData name="KARYTSIOTI Kanella" userId="2254d3af-0893-4931-aa94-1703782efa3e" providerId="ADAL" clId="{769160DF-EAD1-41C1-9BB0-A9038502BFAA}" dt="2020-04-27T11:26:45.769" v="1390" actId="1038"/>
          <ac:picMkLst>
            <pc:docMk/>
            <pc:sldMk cId="2868305734" sldId="305"/>
            <ac:picMk id="33" creationId="{F28EC280-BC9A-4682-BEE6-9072A406911E}"/>
          </ac:picMkLst>
        </pc:picChg>
        <pc:picChg chg="add del mod">
          <ac:chgData name="KARYTSIOTI Kanella" userId="2254d3af-0893-4931-aa94-1703782efa3e" providerId="ADAL" clId="{769160DF-EAD1-41C1-9BB0-A9038502BFAA}" dt="2020-04-27T11:14:20.111" v="1197" actId="478"/>
          <ac:picMkLst>
            <pc:docMk/>
            <pc:sldMk cId="2868305734" sldId="305"/>
            <ac:picMk id="36" creationId="{77CD4D36-BC8F-46CC-A8AD-4A0E7BD77C6E}"/>
          </ac:picMkLst>
        </pc:picChg>
        <pc:picChg chg="add del mod">
          <ac:chgData name="KARYTSIOTI Kanella" userId="2254d3af-0893-4931-aa94-1703782efa3e" providerId="ADAL" clId="{769160DF-EAD1-41C1-9BB0-A9038502BFAA}" dt="2020-04-27T11:20:58.301" v="1253" actId="478"/>
          <ac:picMkLst>
            <pc:docMk/>
            <pc:sldMk cId="2868305734" sldId="305"/>
            <ac:picMk id="37" creationId="{7DEFD6C4-F5A4-44A7-8BF0-66BA2DD53ADF}"/>
          </ac:picMkLst>
        </pc:picChg>
        <pc:picChg chg="add del mod">
          <ac:chgData name="KARYTSIOTI Kanella" userId="2254d3af-0893-4931-aa94-1703782efa3e" providerId="ADAL" clId="{769160DF-EAD1-41C1-9BB0-A9038502BFAA}" dt="2020-04-27T10:58:16.561" v="1010" actId="478"/>
          <ac:picMkLst>
            <pc:docMk/>
            <pc:sldMk cId="2868305734" sldId="305"/>
            <ac:picMk id="38" creationId="{C727CEB9-73F6-4DDA-9C5D-C49EE1358EF9}"/>
          </ac:picMkLst>
        </pc:picChg>
        <pc:picChg chg="add del mod">
          <ac:chgData name="KARYTSIOTI Kanella" userId="2254d3af-0893-4931-aa94-1703782efa3e" providerId="ADAL" clId="{769160DF-EAD1-41C1-9BB0-A9038502BFAA}" dt="2020-04-27T10:58:16.561" v="1010" actId="478"/>
          <ac:picMkLst>
            <pc:docMk/>
            <pc:sldMk cId="2868305734" sldId="305"/>
            <ac:picMk id="39" creationId="{9F215CDC-815B-4BC0-BD66-46D90A26CBC1}"/>
          </ac:picMkLst>
        </pc:picChg>
        <pc:picChg chg="add del mod">
          <ac:chgData name="KARYTSIOTI Kanella" userId="2254d3af-0893-4931-aa94-1703782efa3e" providerId="ADAL" clId="{769160DF-EAD1-41C1-9BB0-A9038502BFAA}" dt="2020-04-27T10:58:16.561" v="1010" actId="478"/>
          <ac:picMkLst>
            <pc:docMk/>
            <pc:sldMk cId="2868305734" sldId="305"/>
            <ac:picMk id="40" creationId="{33AE6017-1729-4CFA-9589-6C8E9A29D16E}"/>
          </ac:picMkLst>
        </pc:picChg>
        <pc:picChg chg="add del mod">
          <ac:chgData name="KARYTSIOTI Kanella" userId="2254d3af-0893-4931-aa94-1703782efa3e" providerId="ADAL" clId="{769160DF-EAD1-41C1-9BB0-A9038502BFAA}" dt="2020-04-27T11:21:50.866" v="1275" actId="478"/>
          <ac:picMkLst>
            <pc:docMk/>
            <pc:sldMk cId="2868305734" sldId="305"/>
            <ac:picMk id="41" creationId="{C5011AF9-BF54-4B94-BF96-45DA3DB66F6D}"/>
          </ac:picMkLst>
        </pc:picChg>
        <pc:picChg chg="add del mod">
          <ac:chgData name="KARYTSIOTI Kanella" userId="2254d3af-0893-4931-aa94-1703782efa3e" providerId="ADAL" clId="{769160DF-EAD1-41C1-9BB0-A9038502BFAA}" dt="2020-04-27T11:21:50.866" v="1275" actId="478"/>
          <ac:picMkLst>
            <pc:docMk/>
            <pc:sldMk cId="2868305734" sldId="305"/>
            <ac:picMk id="42" creationId="{BD077256-D871-44DD-8478-9F394407B18F}"/>
          </ac:picMkLst>
        </pc:picChg>
        <pc:picChg chg="add del mod">
          <ac:chgData name="KARYTSIOTI Kanella" userId="2254d3af-0893-4931-aa94-1703782efa3e" providerId="ADAL" clId="{769160DF-EAD1-41C1-9BB0-A9038502BFAA}" dt="2020-04-27T11:21:50.866" v="1275" actId="478"/>
          <ac:picMkLst>
            <pc:docMk/>
            <pc:sldMk cId="2868305734" sldId="305"/>
            <ac:picMk id="43" creationId="{1305F94D-AF23-4173-9BED-FF229C742284}"/>
          </ac:picMkLst>
        </pc:picChg>
        <pc:picChg chg="add mod">
          <ac:chgData name="KARYTSIOTI Kanella" userId="2254d3af-0893-4931-aa94-1703782efa3e" providerId="ADAL" clId="{769160DF-EAD1-41C1-9BB0-A9038502BFAA}" dt="2020-04-27T11:26:52.466" v="1391" actId="1076"/>
          <ac:picMkLst>
            <pc:docMk/>
            <pc:sldMk cId="2868305734" sldId="305"/>
            <ac:picMk id="44" creationId="{13724929-977A-47E3-AE88-3C53D078EA89}"/>
          </ac:picMkLst>
        </pc:picChg>
        <pc:picChg chg="add mod">
          <ac:chgData name="KARYTSIOTI Kanella" userId="2254d3af-0893-4931-aa94-1703782efa3e" providerId="ADAL" clId="{769160DF-EAD1-41C1-9BB0-A9038502BFAA}" dt="2020-04-27T11:21:04.027" v="1255" actId="1076"/>
          <ac:picMkLst>
            <pc:docMk/>
            <pc:sldMk cId="2868305734" sldId="305"/>
            <ac:picMk id="45" creationId="{77D56DA8-731A-4F62-B66F-5FAB62771B61}"/>
          </ac:picMkLst>
        </pc:picChg>
        <pc:picChg chg="add mod">
          <ac:chgData name="KARYTSIOTI Kanella" userId="2254d3af-0893-4931-aa94-1703782efa3e" providerId="ADAL" clId="{769160DF-EAD1-41C1-9BB0-A9038502BFAA}" dt="2020-04-27T11:25:45.830" v="1366" actId="1076"/>
          <ac:picMkLst>
            <pc:docMk/>
            <pc:sldMk cId="2868305734" sldId="305"/>
            <ac:picMk id="46" creationId="{4D2FF1C6-3782-4756-BE71-6C7CB0DA79CA}"/>
          </ac:picMkLst>
        </pc:picChg>
        <pc:picChg chg="add mod">
          <ac:chgData name="KARYTSIOTI Kanella" userId="2254d3af-0893-4931-aa94-1703782efa3e" providerId="ADAL" clId="{769160DF-EAD1-41C1-9BB0-A9038502BFAA}" dt="2020-04-27T11:25:45.830" v="1366" actId="1076"/>
          <ac:picMkLst>
            <pc:docMk/>
            <pc:sldMk cId="2868305734" sldId="305"/>
            <ac:picMk id="47" creationId="{5B4DDFCE-EC67-4FD2-9E1C-3EE9E793253C}"/>
          </ac:picMkLst>
        </pc:picChg>
        <pc:picChg chg="add mod">
          <ac:chgData name="KARYTSIOTI Kanella" userId="2254d3af-0893-4931-aa94-1703782efa3e" providerId="ADAL" clId="{769160DF-EAD1-41C1-9BB0-A9038502BFAA}" dt="2020-04-27T11:25:45.830" v="1366" actId="1076"/>
          <ac:picMkLst>
            <pc:docMk/>
            <pc:sldMk cId="2868305734" sldId="305"/>
            <ac:picMk id="48" creationId="{CC516AA2-4E64-48E6-BEF7-2D779A8969A0}"/>
          </ac:picMkLst>
        </pc:picChg>
      </pc:sldChg>
      <pc:sldChg chg="add del">
        <pc:chgData name="KARYTSIOTI Kanella" userId="2254d3af-0893-4931-aa94-1703782efa3e" providerId="ADAL" clId="{769160DF-EAD1-41C1-9BB0-A9038502BFAA}" dt="2020-04-27T11:35:00.592" v="1497" actId="2696"/>
        <pc:sldMkLst>
          <pc:docMk/>
          <pc:sldMk cId="349699796" sldId="306"/>
        </pc:sldMkLst>
      </pc:sldChg>
      <pc:sldChg chg="addSp delSp modSp add">
        <pc:chgData name="KARYTSIOTI Kanella" userId="2254d3af-0893-4931-aa94-1703782efa3e" providerId="ADAL" clId="{769160DF-EAD1-41C1-9BB0-A9038502BFAA}" dt="2020-05-15T06:52:52.767" v="3730" actId="207"/>
        <pc:sldMkLst>
          <pc:docMk/>
          <pc:sldMk cId="383369771" sldId="306"/>
        </pc:sldMkLst>
        <pc:spChg chg="del">
          <ac:chgData name="KARYTSIOTI Kanella" userId="2254d3af-0893-4931-aa94-1703782efa3e" providerId="ADAL" clId="{769160DF-EAD1-41C1-9BB0-A9038502BFAA}" dt="2020-05-12T08:45:37.479" v="2007" actId="478"/>
          <ac:spMkLst>
            <pc:docMk/>
            <pc:sldMk cId="383369771" sldId="306"/>
            <ac:spMk id="3" creationId="{1CBA07E0-3F45-455E-AB20-4ADFBF2BAEEC}"/>
          </ac:spMkLst>
        </pc:spChg>
        <pc:spChg chg="mod">
          <ac:chgData name="KARYTSIOTI Kanella" userId="2254d3af-0893-4931-aa94-1703782efa3e" providerId="ADAL" clId="{769160DF-EAD1-41C1-9BB0-A9038502BFAA}" dt="2020-05-12T09:03:59.853" v="2389" actId="20577"/>
          <ac:spMkLst>
            <pc:docMk/>
            <pc:sldMk cId="383369771" sldId="306"/>
            <ac:spMk id="5" creationId="{1ECC7E08-E8B4-439C-A1B6-E41721815BEB}"/>
          </ac:spMkLst>
        </pc:spChg>
        <pc:spChg chg="mod">
          <ac:chgData name="KARYTSIOTI Kanella" userId="2254d3af-0893-4931-aa94-1703782efa3e" providerId="ADAL" clId="{769160DF-EAD1-41C1-9BB0-A9038502BFAA}" dt="2020-05-12T09:02:26.734" v="2351" actId="1038"/>
          <ac:spMkLst>
            <pc:docMk/>
            <pc:sldMk cId="383369771" sldId="306"/>
            <ac:spMk id="24" creationId="{547B2CB7-7DB6-4F90-A91A-CDFC24F28814}"/>
          </ac:spMkLst>
        </pc:spChg>
        <pc:spChg chg="mod">
          <ac:chgData name="KARYTSIOTI Kanella" userId="2254d3af-0893-4931-aa94-1703782efa3e" providerId="ADAL" clId="{769160DF-EAD1-41C1-9BB0-A9038502BFAA}" dt="2020-05-15T06:52:52.767" v="3730" actId="207"/>
          <ac:spMkLst>
            <pc:docMk/>
            <pc:sldMk cId="383369771" sldId="306"/>
            <ac:spMk id="25" creationId="{B587F5DA-633C-4117-BDE6-BD7E6CB591AF}"/>
          </ac:spMkLst>
        </pc:spChg>
        <pc:spChg chg="mod">
          <ac:chgData name="KARYTSIOTI Kanella" userId="2254d3af-0893-4931-aa94-1703782efa3e" providerId="ADAL" clId="{769160DF-EAD1-41C1-9BB0-A9038502BFAA}" dt="2020-05-15T06:52:52.767" v="3730" actId="207"/>
          <ac:spMkLst>
            <pc:docMk/>
            <pc:sldMk cId="383369771" sldId="306"/>
            <ac:spMk id="26" creationId="{4CC0779B-7A78-4F98-87E7-8771625DC9F6}"/>
          </ac:spMkLst>
        </pc:spChg>
        <pc:spChg chg="mod">
          <ac:chgData name="KARYTSIOTI Kanella" userId="2254d3af-0893-4931-aa94-1703782efa3e" providerId="ADAL" clId="{769160DF-EAD1-41C1-9BB0-A9038502BFAA}" dt="2020-05-15T06:52:52.767" v="3730" actId="207"/>
          <ac:spMkLst>
            <pc:docMk/>
            <pc:sldMk cId="383369771" sldId="306"/>
            <ac:spMk id="39" creationId="{13BB7287-B7B5-4D9C-AE52-8B1F336B711B}"/>
          </ac:spMkLst>
        </pc:spChg>
        <pc:spChg chg="mod">
          <ac:chgData name="KARYTSIOTI Kanella" userId="2254d3af-0893-4931-aa94-1703782efa3e" providerId="ADAL" clId="{769160DF-EAD1-41C1-9BB0-A9038502BFAA}" dt="2020-05-15T06:52:52.767" v="3730" actId="207"/>
          <ac:spMkLst>
            <pc:docMk/>
            <pc:sldMk cId="383369771" sldId="306"/>
            <ac:spMk id="42" creationId="{D40FC787-BE5C-47D1-8A09-E06D7D7DB11A}"/>
          </ac:spMkLst>
        </pc:spChg>
        <pc:spChg chg="add mod">
          <ac:chgData name="KARYTSIOTI Kanella" userId="2254d3af-0893-4931-aa94-1703782efa3e" providerId="ADAL" clId="{769160DF-EAD1-41C1-9BB0-A9038502BFAA}" dt="2020-05-15T06:52:52.767" v="3730" actId="207"/>
          <ac:spMkLst>
            <pc:docMk/>
            <pc:sldMk cId="383369771" sldId="306"/>
            <ac:spMk id="50" creationId="{7CE5941E-C98F-401D-8526-11512D4AE21C}"/>
          </ac:spMkLst>
        </pc:spChg>
        <pc:spChg chg="add del mod">
          <ac:chgData name="KARYTSIOTI Kanella" userId="2254d3af-0893-4931-aa94-1703782efa3e" providerId="ADAL" clId="{769160DF-EAD1-41C1-9BB0-A9038502BFAA}" dt="2020-05-12T08:59:36.522" v="2244" actId="478"/>
          <ac:spMkLst>
            <pc:docMk/>
            <pc:sldMk cId="383369771" sldId="306"/>
            <ac:spMk id="51" creationId="{E660F87D-985D-480C-AE8C-387E9B8CE826}"/>
          </ac:spMkLst>
        </pc:spChg>
        <pc:spChg chg="add mod">
          <ac:chgData name="KARYTSIOTI Kanella" userId="2254d3af-0893-4931-aa94-1703782efa3e" providerId="ADAL" clId="{769160DF-EAD1-41C1-9BB0-A9038502BFAA}" dt="2020-05-15T06:52:52.767" v="3730" actId="207"/>
          <ac:spMkLst>
            <pc:docMk/>
            <pc:sldMk cId="383369771" sldId="306"/>
            <ac:spMk id="53" creationId="{105D2C11-884B-42E0-9A75-DEED9DAFF3C9}"/>
          </ac:spMkLst>
        </pc:spChg>
        <pc:spChg chg="mod">
          <ac:chgData name="KARYTSIOTI Kanella" userId="2254d3af-0893-4931-aa94-1703782efa3e" providerId="ADAL" clId="{769160DF-EAD1-41C1-9BB0-A9038502BFAA}" dt="2020-05-15T06:52:52.767" v="3730" actId="207"/>
          <ac:spMkLst>
            <pc:docMk/>
            <pc:sldMk cId="383369771" sldId="306"/>
            <ac:spMk id="54" creationId="{51E87AA4-AE8C-4A5F-B2AD-B6A0BCEDD4B7}"/>
          </ac:spMkLst>
        </pc:spChg>
        <pc:spChg chg="mod">
          <ac:chgData name="KARYTSIOTI Kanella" userId="2254d3af-0893-4931-aa94-1703782efa3e" providerId="ADAL" clId="{769160DF-EAD1-41C1-9BB0-A9038502BFAA}" dt="2020-05-15T06:52:52.767" v="3730" actId="207"/>
          <ac:spMkLst>
            <pc:docMk/>
            <pc:sldMk cId="383369771" sldId="306"/>
            <ac:spMk id="56" creationId="{1E301B48-C0F5-4E78-ADC2-D85E277F930E}"/>
          </ac:spMkLst>
        </pc:spChg>
        <pc:spChg chg="mod">
          <ac:chgData name="KARYTSIOTI Kanella" userId="2254d3af-0893-4931-aa94-1703782efa3e" providerId="ADAL" clId="{769160DF-EAD1-41C1-9BB0-A9038502BFAA}" dt="2020-05-15T06:52:52.767" v="3730" actId="207"/>
          <ac:spMkLst>
            <pc:docMk/>
            <pc:sldMk cId="383369771" sldId="306"/>
            <ac:spMk id="58" creationId="{678B9230-7886-45E6-9783-EB6EA78E4B47}"/>
          </ac:spMkLst>
        </pc:spChg>
        <pc:spChg chg="mod">
          <ac:chgData name="KARYTSIOTI Kanella" userId="2254d3af-0893-4931-aa94-1703782efa3e" providerId="ADAL" clId="{769160DF-EAD1-41C1-9BB0-A9038502BFAA}" dt="2020-05-15T06:52:52.767" v="3730" actId="207"/>
          <ac:spMkLst>
            <pc:docMk/>
            <pc:sldMk cId="383369771" sldId="306"/>
            <ac:spMk id="71" creationId="{26769A16-65F2-490E-8A74-BC74B2329AA8}"/>
          </ac:spMkLst>
        </pc:spChg>
        <pc:spChg chg="mod">
          <ac:chgData name="KARYTSIOTI Kanella" userId="2254d3af-0893-4931-aa94-1703782efa3e" providerId="ADAL" clId="{769160DF-EAD1-41C1-9BB0-A9038502BFAA}" dt="2020-05-15T06:52:52.767" v="3730" actId="207"/>
          <ac:spMkLst>
            <pc:docMk/>
            <pc:sldMk cId="383369771" sldId="306"/>
            <ac:spMk id="74" creationId="{EAA0F534-F989-468C-92A3-9BE7E5CFDE7C}"/>
          </ac:spMkLst>
        </pc:spChg>
        <pc:picChg chg="mod">
          <ac:chgData name="KARYTSIOTI Kanella" userId="2254d3af-0893-4931-aa94-1703782efa3e" providerId="ADAL" clId="{769160DF-EAD1-41C1-9BB0-A9038502BFAA}" dt="2020-05-12T09:02:26.734" v="2351" actId="1038"/>
          <ac:picMkLst>
            <pc:docMk/>
            <pc:sldMk cId="383369771" sldId="306"/>
            <ac:picMk id="8" creationId="{25D466CF-0F57-439C-9383-1C940732AD36}"/>
          </ac:picMkLst>
        </pc:picChg>
        <pc:picChg chg="mod">
          <ac:chgData name="KARYTSIOTI Kanella" userId="2254d3af-0893-4931-aa94-1703782efa3e" providerId="ADAL" clId="{769160DF-EAD1-41C1-9BB0-A9038502BFAA}" dt="2020-05-12T09:00:42.243" v="2252" actId="1076"/>
          <ac:picMkLst>
            <pc:docMk/>
            <pc:sldMk cId="383369771" sldId="306"/>
            <ac:picMk id="34" creationId="{E9C6801B-C314-4CA3-8F9C-BD802FC0D46C}"/>
          </ac:picMkLst>
        </pc:picChg>
        <pc:picChg chg="mod">
          <ac:chgData name="KARYTSIOTI Kanella" userId="2254d3af-0893-4931-aa94-1703782efa3e" providerId="ADAL" clId="{769160DF-EAD1-41C1-9BB0-A9038502BFAA}" dt="2020-05-12T09:02:58.363" v="2356" actId="1076"/>
          <ac:picMkLst>
            <pc:docMk/>
            <pc:sldMk cId="383369771" sldId="306"/>
            <ac:picMk id="38" creationId="{AB19B7D9-E9F4-406A-90AD-EB831DBE76B0}"/>
          </ac:picMkLst>
        </pc:picChg>
        <pc:picChg chg="add mod">
          <ac:chgData name="KARYTSIOTI Kanella" userId="2254d3af-0893-4931-aa94-1703782efa3e" providerId="ADAL" clId="{769160DF-EAD1-41C1-9BB0-A9038502BFAA}" dt="2020-05-12T08:44:29.885" v="1978" actId="1076"/>
          <ac:picMkLst>
            <pc:docMk/>
            <pc:sldMk cId="383369771" sldId="306"/>
            <ac:picMk id="43" creationId="{3ACBAF39-E538-4DB9-A65A-4331D4A38089}"/>
          </ac:picMkLst>
        </pc:picChg>
        <pc:picChg chg="add mod">
          <ac:chgData name="KARYTSIOTI Kanella" userId="2254d3af-0893-4931-aa94-1703782efa3e" providerId="ADAL" clId="{769160DF-EAD1-41C1-9BB0-A9038502BFAA}" dt="2020-05-12T09:00:49.905" v="2254" actId="1076"/>
          <ac:picMkLst>
            <pc:docMk/>
            <pc:sldMk cId="383369771" sldId="306"/>
            <ac:picMk id="47" creationId="{09131EA1-224C-4A9C-B323-A7341D8122EC}"/>
          </ac:picMkLst>
        </pc:picChg>
        <pc:picChg chg="add mod">
          <ac:chgData name="KARYTSIOTI Kanella" userId="2254d3af-0893-4931-aa94-1703782efa3e" providerId="ADAL" clId="{769160DF-EAD1-41C1-9BB0-A9038502BFAA}" dt="2020-05-12T09:00:52.423" v="2255" actId="1076"/>
          <ac:picMkLst>
            <pc:docMk/>
            <pc:sldMk cId="383369771" sldId="306"/>
            <ac:picMk id="49" creationId="{2FB77EED-C5F3-4906-904D-B23F735E79BD}"/>
          </ac:picMkLst>
        </pc:picChg>
        <pc:picChg chg="mod">
          <ac:chgData name="KARYTSIOTI Kanella" userId="2254d3af-0893-4931-aa94-1703782efa3e" providerId="ADAL" clId="{769160DF-EAD1-41C1-9BB0-A9038502BFAA}" dt="2020-05-12T08:57:59.144" v="2147" actId="1037"/>
          <ac:picMkLst>
            <pc:docMk/>
            <pc:sldMk cId="383369771" sldId="306"/>
            <ac:picMk id="73" creationId="{96BE5073-2FD4-4F3E-AD08-66B942AD9FE1}"/>
          </ac:picMkLst>
        </pc:picChg>
        <pc:picChg chg="mod">
          <ac:chgData name="KARYTSIOTI Kanella" userId="2254d3af-0893-4931-aa94-1703782efa3e" providerId="ADAL" clId="{769160DF-EAD1-41C1-9BB0-A9038502BFAA}" dt="2020-05-12T09:00:12.838" v="2248" actId="1076"/>
          <ac:picMkLst>
            <pc:docMk/>
            <pc:sldMk cId="383369771" sldId="306"/>
            <ac:picMk id="90" creationId="{76827412-8026-431D-A337-5439FD376EA3}"/>
          </ac:picMkLst>
        </pc:picChg>
        <pc:picChg chg="mod">
          <ac:chgData name="KARYTSIOTI Kanella" userId="2254d3af-0893-4931-aa94-1703782efa3e" providerId="ADAL" clId="{769160DF-EAD1-41C1-9BB0-A9038502BFAA}" dt="2020-05-12T09:02:58.363" v="2356" actId="1076"/>
          <ac:picMkLst>
            <pc:docMk/>
            <pc:sldMk cId="383369771" sldId="306"/>
            <ac:picMk id="99" creationId="{36EF0C2F-7806-4BB9-B075-0D8450E247F4}"/>
          </ac:picMkLst>
        </pc:picChg>
        <pc:cxnChg chg="mod">
          <ac:chgData name="KARYTSIOTI Kanella" userId="2254d3af-0893-4931-aa94-1703782efa3e" providerId="ADAL" clId="{769160DF-EAD1-41C1-9BB0-A9038502BFAA}" dt="2020-05-12T09:00:38.452" v="2251" actId="14100"/>
          <ac:cxnSpMkLst>
            <pc:docMk/>
            <pc:sldMk cId="383369771" sldId="306"/>
            <ac:cxnSpMk id="9" creationId="{40DEE01B-506B-41CB-ACDB-F41A0A3A26A5}"/>
          </ac:cxnSpMkLst>
        </pc:cxnChg>
        <pc:cxnChg chg="mod">
          <ac:chgData name="KARYTSIOTI Kanella" userId="2254d3af-0893-4931-aa94-1703782efa3e" providerId="ADAL" clId="{769160DF-EAD1-41C1-9BB0-A9038502BFAA}" dt="2020-05-12T09:02:53.125" v="2355" actId="14100"/>
          <ac:cxnSpMkLst>
            <pc:docMk/>
            <pc:sldMk cId="383369771" sldId="306"/>
            <ac:cxnSpMk id="11" creationId="{03417E94-B59A-4526-B436-CDE1FB60C343}"/>
          </ac:cxnSpMkLst>
        </pc:cxnChg>
        <pc:cxnChg chg="mod">
          <ac:chgData name="KARYTSIOTI Kanella" userId="2254d3af-0893-4931-aa94-1703782efa3e" providerId="ADAL" clId="{769160DF-EAD1-41C1-9BB0-A9038502BFAA}" dt="2020-05-12T09:02:32.203" v="2352" actId="14100"/>
          <ac:cxnSpMkLst>
            <pc:docMk/>
            <pc:sldMk cId="383369771" sldId="306"/>
            <ac:cxnSpMk id="12" creationId="{6115784D-5B63-45E7-8DE9-D6C23F4102A7}"/>
          </ac:cxnSpMkLst>
        </pc:cxnChg>
        <pc:cxnChg chg="add mod">
          <ac:chgData name="KARYTSIOTI Kanella" userId="2254d3af-0893-4931-aa94-1703782efa3e" providerId="ADAL" clId="{769160DF-EAD1-41C1-9BB0-A9038502BFAA}" dt="2020-05-12T09:00:20.430" v="2249" actId="14100"/>
          <ac:cxnSpMkLst>
            <pc:docMk/>
            <pc:sldMk cId="383369771" sldId="306"/>
            <ac:cxnSpMk id="44" creationId="{BE922F77-3776-4F74-A83A-7B6B67A403A6}"/>
          </ac:cxnSpMkLst>
        </pc:cxnChg>
        <pc:cxnChg chg="mod">
          <ac:chgData name="KARYTSIOTI Kanella" userId="2254d3af-0893-4931-aa94-1703782efa3e" providerId="ADAL" clId="{769160DF-EAD1-41C1-9BB0-A9038502BFAA}" dt="2020-05-12T08:57:59.144" v="2147" actId="1037"/>
          <ac:cxnSpMkLst>
            <pc:docMk/>
            <pc:sldMk cId="383369771" sldId="306"/>
            <ac:cxnSpMk id="83" creationId="{B239F2A1-7A29-44FC-9726-2CA3F27A22D0}"/>
          </ac:cxnSpMkLst>
        </pc:cxnChg>
      </pc:sldChg>
      <pc:sldChg chg="modSp add">
        <pc:chgData name="KARYTSIOTI Kanella" userId="2254d3af-0893-4931-aa94-1703782efa3e" providerId="ADAL" clId="{769160DF-EAD1-41C1-9BB0-A9038502BFAA}" dt="2020-05-12T11:33:27.053" v="2599" actId="20577"/>
        <pc:sldMkLst>
          <pc:docMk/>
          <pc:sldMk cId="3515896376" sldId="307"/>
        </pc:sldMkLst>
        <pc:spChg chg="mod">
          <ac:chgData name="KARYTSIOTI Kanella" userId="2254d3af-0893-4931-aa94-1703782efa3e" providerId="ADAL" clId="{769160DF-EAD1-41C1-9BB0-A9038502BFAA}" dt="2020-04-27T11:31:45.875" v="1447" actId="20577"/>
          <ac:spMkLst>
            <pc:docMk/>
            <pc:sldMk cId="3515896376" sldId="307"/>
            <ac:spMk id="2" creationId="{00000000-0000-0000-0000-000000000000}"/>
          </ac:spMkLst>
        </pc:spChg>
        <pc:graphicFrameChg chg="mod modGraphic">
          <ac:chgData name="KARYTSIOTI Kanella" userId="2254d3af-0893-4931-aa94-1703782efa3e" providerId="ADAL" clId="{769160DF-EAD1-41C1-9BB0-A9038502BFAA}" dt="2020-05-12T11:33:27.053" v="2599" actId="20577"/>
          <ac:graphicFrameMkLst>
            <pc:docMk/>
            <pc:sldMk cId="3515896376" sldId="307"/>
            <ac:graphicFrameMk id="10" creationId="{936BA17B-031A-4B6D-9113-6337914005C5}"/>
          </ac:graphicFrameMkLst>
        </pc:graphicFrameChg>
      </pc:sldChg>
      <pc:sldChg chg="add del">
        <pc:chgData name="KARYTSIOTI Kanella" userId="2254d3af-0893-4931-aa94-1703782efa3e" providerId="ADAL" clId="{769160DF-EAD1-41C1-9BB0-A9038502BFAA}" dt="2020-05-12T08:22:18.887" v="1775"/>
        <pc:sldMkLst>
          <pc:docMk/>
          <pc:sldMk cId="747391099" sldId="308"/>
        </pc:sldMkLst>
      </pc:sldChg>
      <pc:sldChg chg="addSp delSp modSp add">
        <pc:chgData name="KARYTSIOTI Kanella" userId="2254d3af-0893-4931-aa94-1703782efa3e" providerId="ADAL" clId="{769160DF-EAD1-41C1-9BB0-A9038502BFAA}" dt="2020-05-12T08:25:45.210" v="1911"/>
        <pc:sldMkLst>
          <pc:docMk/>
          <pc:sldMk cId="2653831651" sldId="308"/>
        </pc:sldMkLst>
        <pc:spChg chg="mod">
          <ac:chgData name="KARYTSIOTI Kanella" userId="2254d3af-0893-4931-aa94-1703782efa3e" providerId="ADAL" clId="{769160DF-EAD1-41C1-9BB0-A9038502BFAA}" dt="2020-05-12T08:22:45.477" v="1815" actId="20577"/>
          <ac:spMkLst>
            <pc:docMk/>
            <pc:sldMk cId="2653831651" sldId="308"/>
            <ac:spMk id="2" creationId="{00000000-0000-0000-0000-000000000000}"/>
          </ac:spMkLst>
        </pc:spChg>
        <pc:spChg chg="add del">
          <ac:chgData name="KARYTSIOTI Kanella" userId="2254d3af-0893-4931-aa94-1703782efa3e" providerId="ADAL" clId="{769160DF-EAD1-41C1-9BB0-A9038502BFAA}" dt="2020-05-12T08:25:45.210" v="1911"/>
          <ac:spMkLst>
            <pc:docMk/>
            <pc:sldMk cId="2653831651" sldId="308"/>
            <ac:spMk id="3" creationId="{09A3631B-C0F3-4ED3-ABD3-500A90FC3E94}"/>
          </ac:spMkLst>
        </pc:spChg>
        <pc:spChg chg="mod">
          <ac:chgData name="KARYTSIOTI Kanella" userId="2254d3af-0893-4931-aa94-1703782efa3e" providerId="ADAL" clId="{769160DF-EAD1-41C1-9BB0-A9038502BFAA}" dt="2020-05-12T08:25:26.030" v="1909" actId="948"/>
          <ac:spMkLst>
            <pc:docMk/>
            <pc:sldMk cId="2653831651" sldId="308"/>
            <ac:spMk id="8" creationId="{F1DD9A7A-71F3-4EA8-ADE4-7DBBE47D8B3A}"/>
          </ac:spMkLst>
        </pc:spChg>
      </pc:sldChg>
      <pc:sldChg chg="modSp add">
        <pc:chgData name="KARYTSIOTI Kanella" userId="2254d3af-0893-4931-aa94-1703782efa3e" providerId="ADAL" clId="{769160DF-EAD1-41C1-9BB0-A9038502BFAA}" dt="2020-05-12T08:30:18.458" v="1944" actId="20577"/>
        <pc:sldMkLst>
          <pc:docMk/>
          <pc:sldMk cId="18316417" sldId="309"/>
        </pc:sldMkLst>
        <pc:spChg chg="mod">
          <ac:chgData name="KARYTSIOTI Kanella" userId="2254d3af-0893-4931-aa94-1703782efa3e" providerId="ADAL" clId="{769160DF-EAD1-41C1-9BB0-A9038502BFAA}" dt="2020-05-12T08:25:56.563" v="1913"/>
          <ac:spMkLst>
            <pc:docMk/>
            <pc:sldMk cId="18316417" sldId="309"/>
            <ac:spMk id="2" creationId="{00000000-0000-0000-0000-000000000000}"/>
          </ac:spMkLst>
        </pc:spChg>
        <pc:spChg chg="mod">
          <ac:chgData name="KARYTSIOTI Kanella" userId="2254d3af-0893-4931-aa94-1703782efa3e" providerId="ADAL" clId="{769160DF-EAD1-41C1-9BB0-A9038502BFAA}" dt="2020-05-12T08:30:18.458" v="1944" actId="20577"/>
          <ac:spMkLst>
            <pc:docMk/>
            <pc:sldMk cId="18316417" sldId="309"/>
            <ac:spMk id="8" creationId="{F1DD9A7A-71F3-4EA8-ADE4-7DBBE47D8B3A}"/>
          </ac:spMkLst>
        </pc:spChg>
      </pc:sldChg>
      <pc:sldChg chg="addSp delSp modSp add">
        <pc:chgData name="KARYTSIOTI Kanella" userId="2254d3af-0893-4931-aa94-1703782efa3e" providerId="ADAL" clId="{769160DF-EAD1-41C1-9BB0-A9038502BFAA}" dt="2020-05-15T06:48:39.644" v="3640" actId="207"/>
        <pc:sldMkLst>
          <pc:docMk/>
          <pc:sldMk cId="2994899595" sldId="310"/>
        </pc:sldMkLst>
        <pc:spChg chg="del">
          <ac:chgData name="KARYTSIOTI Kanella" userId="2254d3af-0893-4931-aa94-1703782efa3e" providerId="ADAL" clId="{769160DF-EAD1-41C1-9BB0-A9038502BFAA}" dt="2020-05-12T11:47:10.285" v="2618" actId="478"/>
          <ac:spMkLst>
            <pc:docMk/>
            <pc:sldMk cId="2994899595" sldId="310"/>
            <ac:spMk id="2" creationId="{4A93BF23-BD4F-44DD-A64C-59705E9FEC43}"/>
          </ac:spMkLst>
        </pc:spChg>
        <pc:spChg chg="mod">
          <ac:chgData name="KARYTSIOTI Kanella" userId="2254d3af-0893-4931-aa94-1703782efa3e" providerId="ADAL" clId="{769160DF-EAD1-41C1-9BB0-A9038502BFAA}" dt="2020-05-12T11:45:07.671" v="2616" actId="20577"/>
          <ac:spMkLst>
            <pc:docMk/>
            <pc:sldMk cId="2994899595" sldId="310"/>
            <ac:spMk id="4" creationId="{AAFFF2BB-5786-4358-AADD-5E2B141AF17F}"/>
          </ac:spMkLst>
        </pc:spChg>
        <pc:spChg chg="add mod">
          <ac:chgData name="KARYTSIOTI Kanella" userId="2254d3af-0893-4931-aa94-1703782efa3e" providerId="ADAL" clId="{769160DF-EAD1-41C1-9BB0-A9038502BFAA}" dt="2020-05-15T06:48:09.740" v="3638" actId="1038"/>
          <ac:spMkLst>
            <pc:docMk/>
            <pc:sldMk cId="2994899595" sldId="310"/>
            <ac:spMk id="5" creationId="{3948D698-61C2-4935-8516-D96373BBC011}"/>
          </ac:spMkLst>
        </pc:spChg>
        <pc:spChg chg="add mod">
          <ac:chgData name="KARYTSIOTI Kanella" userId="2254d3af-0893-4931-aa94-1703782efa3e" providerId="ADAL" clId="{769160DF-EAD1-41C1-9BB0-A9038502BFAA}" dt="2020-05-15T06:48:39.644" v="3640" actId="207"/>
          <ac:spMkLst>
            <pc:docMk/>
            <pc:sldMk cId="2994899595" sldId="310"/>
            <ac:spMk id="6" creationId="{B83756DC-7B22-42CE-92A7-C042FB8C6CFC}"/>
          </ac:spMkLst>
        </pc:spChg>
        <pc:spChg chg="add mod">
          <ac:chgData name="KARYTSIOTI Kanella" userId="2254d3af-0893-4931-aa94-1703782efa3e" providerId="ADAL" clId="{769160DF-EAD1-41C1-9BB0-A9038502BFAA}" dt="2020-05-15T06:48:39.644" v="3640" actId="207"/>
          <ac:spMkLst>
            <pc:docMk/>
            <pc:sldMk cId="2994899595" sldId="310"/>
            <ac:spMk id="7" creationId="{FFACF501-DC71-4B53-AFC1-34BCEFB60FF1}"/>
          </ac:spMkLst>
        </pc:spChg>
        <pc:spChg chg="add del">
          <ac:chgData name="KARYTSIOTI Kanella" userId="2254d3af-0893-4931-aa94-1703782efa3e" providerId="ADAL" clId="{769160DF-EAD1-41C1-9BB0-A9038502BFAA}" dt="2020-05-12T11:47:15.743" v="2619" actId="478"/>
          <ac:spMkLst>
            <pc:docMk/>
            <pc:sldMk cId="2994899595" sldId="310"/>
            <ac:spMk id="9" creationId="{4ADB8FEA-A0FF-4AC7-B3CD-1A8156E2CD2E}"/>
          </ac:spMkLst>
        </pc:spChg>
        <pc:spChg chg="add del">
          <ac:chgData name="KARYTSIOTI Kanella" userId="2254d3af-0893-4931-aa94-1703782efa3e" providerId="ADAL" clId="{769160DF-EAD1-41C1-9BB0-A9038502BFAA}" dt="2020-05-12T11:47:15.743" v="2619" actId="478"/>
          <ac:spMkLst>
            <pc:docMk/>
            <pc:sldMk cId="2994899595" sldId="310"/>
            <ac:spMk id="10" creationId="{9A0C44B7-2F8B-4A6F-B527-3EC259CB4EE4}"/>
          </ac:spMkLst>
        </pc:spChg>
        <pc:spChg chg="add mod">
          <ac:chgData name="KARYTSIOTI Kanella" userId="2254d3af-0893-4931-aa94-1703782efa3e" providerId="ADAL" clId="{769160DF-EAD1-41C1-9BB0-A9038502BFAA}" dt="2020-05-15T06:48:26.968" v="3639" actId="207"/>
          <ac:spMkLst>
            <pc:docMk/>
            <pc:sldMk cId="2994899595" sldId="310"/>
            <ac:spMk id="16" creationId="{FC486238-09B2-46C4-B36F-C8835625ED4E}"/>
          </ac:spMkLst>
        </pc:spChg>
        <pc:spChg chg="add mod">
          <ac:chgData name="KARYTSIOTI Kanella" userId="2254d3af-0893-4931-aa94-1703782efa3e" providerId="ADAL" clId="{769160DF-EAD1-41C1-9BB0-A9038502BFAA}" dt="2020-05-12T12:05:43.029" v="2834" actId="1036"/>
          <ac:spMkLst>
            <pc:docMk/>
            <pc:sldMk cId="2994899595" sldId="310"/>
            <ac:spMk id="17" creationId="{485E5FDC-21E3-44E5-BD26-752A87FE70DD}"/>
          </ac:spMkLst>
        </pc:spChg>
        <pc:spChg chg="add mod">
          <ac:chgData name="KARYTSIOTI Kanella" userId="2254d3af-0893-4931-aa94-1703782efa3e" providerId="ADAL" clId="{769160DF-EAD1-41C1-9BB0-A9038502BFAA}" dt="2020-05-15T06:48:39.644" v="3640" actId="207"/>
          <ac:spMkLst>
            <pc:docMk/>
            <pc:sldMk cId="2994899595" sldId="310"/>
            <ac:spMk id="18" creationId="{9D2A6C6C-4419-43AB-96BC-105974DDA539}"/>
          </ac:spMkLst>
        </pc:spChg>
        <pc:spChg chg="add mod">
          <ac:chgData name="KARYTSIOTI Kanella" userId="2254d3af-0893-4931-aa94-1703782efa3e" providerId="ADAL" clId="{769160DF-EAD1-41C1-9BB0-A9038502BFAA}" dt="2020-05-15T06:48:39.644" v="3640" actId="207"/>
          <ac:spMkLst>
            <pc:docMk/>
            <pc:sldMk cId="2994899595" sldId="310"/>
            <ac:spMk id="19" creationId="{2E763412-6250-4D0C-B031-0D25805C9690}"/>
          </ac:spMkLst>
        </pc:spChg>
        <pc:spChg chg="add mod">
          <ac:chgData name="KARYTSIOTI Kanella" userId="2254d3af-0893-4931-aa94-1703782efa3e" providerId="ADAL" clId="{769160DF-EAD1-41C1-9BB0-A9038502BFAA}" dt="2020-05-15T06:48:26.968" v="3639" actId="207"/>
          <ac:spMkLst>
            <pc:docMk/>
            <pc:sldMk cId="2994899595" sldId="310"/>
            <ac:spMk id="22" creationId="{1EE78460-70A5-4C7B-9815-3B9B3276E9BA}"/>
          </ac:spMkLst>
        </pc:spChg>
        <pc:spChg chg="add mod">
          <ac:chgData name="KARYTSIOTI Kanella" userId="2254d3af-0893-4931-aa94-1703782efa3e" providerId="ADAL" clId="{769160DF-EAD1-41C1-9BB0-A9038502BFAA}" dt="2020-05-12T12:12:54.376" v="2889" actId="14100"/>
          <ac:spMkLst>
            <pc:docMk/>
            <pc:sldMk cId="2994899595" sldId="310"/>
            <ac:spMk id="23" creationId="{EB809957-8E52-4BF7-9CE6-1CA61A96A650}"/>
          </ac:spMkLst>
        </pc:spChg>
        <pc:spChg chg="add mod">
          <ac:chgData name="KARYTSIOTI Kanella" userId="2254d3af-0893-4931-aa94-1703782efa3e" providerId="ADAL" clId="{769160DF-EAD1-41C1-9BB0-A9038502BFAA}" dt="2020-05-15T06:48:39.644" v="3640" actId="207"/>
          <ac:spMkLst>
            <pc:docMk/>
            <pc:sldMk cId="2994899595" sldId="310"/>
            <ac:spMk id="24" creationId="{314FCB74-E875-4078-ABF6-B099173F9DAC}"/>
          </ac:spMkLst>
        </pc:spChg>
        <pc:spChg chg="add mod">
          <ac:chgData name="KARYTSIOTI Kanella" userId="2254d3af-0893-4931-aa94-1703782efa3e" providerId="ADAL" clId="{769160DF-EAD1-41C1-9BB0-A9038502BFAA}" dt="2020-05-15T06:48:39.644" v="3640" actId="207"/>
          <ac:spMkLst>
            <pc:docMk/>
            <pc:sldMk cId="2994899595" sldId="310"/>
            <ac:spMk id="28" creationId="{7487408E-AF05-4F7F-8BC3-5497E6A96804}"/>
          </ac:spMkLst>
        </pc:spChg>
        <pc:spChg chg="add mod">
          <ac:chgData name="KARYTSIOTI Kanella" userId="2254d3af-0893-4931-aa94-1703782efa3e" providerId="ADAL" clId="{769160DF-EAD1-41C1-9BB0-A9038502BFAA}" dt="2020-05-15T06:48:39.644" v="3640" actId="207"/>
          <ac:spMkLst>
            <pc:docMk/>
            <pc:sldMk cId="2994899595" sldId="310"/>
            <ac:spMk id="29" creationId="{04C42B4C-41FA-46A7-A040-C4216B5A88FB}"/>
          </ac:spMkLst>
        </pc:spChg>
        <pc:spChg chg="add mod">
          <ac:chgData name="KARYTSIOTI Kanella" userId="2254d3af-0893-4931-aa94-1703782efa3e" providerId="ADAL" clId="{769160DF-EAD1-41C1-9BB0-A9038502BFAA}" dt="2020-05-15T06:48:39.644" v="3640" actId="207"/>
          <ac:spMkLst>
            <pc:docMk/>
            <pc:sldMk cId="2994899595" sldId="310"/>
            <ac:spMk id="32" creationId="{CFA4CC44-D441-4611-BCE0-4A3158650194}"/>
          </ac:spMkLst>
        </pc:spChg>
        <pc:spChg chg="add mod">
          <ac:chgData name="KARYTSIOTI Kanella" userId="2254d3af-0893-4931-aa94-1703782efa3e" providerId="ADAL" clId="{769160DF-EAD1-41C1-9BB0-A9038502BFAA}" dt="2020-05-15T06:48:39.644" v="3640" actId="207"/>
          <ac:spMkLst>
            <pc:docMk/>
            <pc:sldMk cId="2994899595" sldId="310"/>
            <ac:spMk id="34" creationId="{B8B7F63B-4395-4D77-B6D4-4451F0689D25}"/>
          </ac:spMkLst>
        </pc:spChg>
        <pc:spChg chg="add mod">
          <ac:chgData name="KARYTSIOTI Kanella" userId="2254d3af-0893-4931-aa94-1703782efa3e" providerId="ADAL" clId="{769160DF-EAD1-41C1-9BB0-A9038502BFAA}" dt="2020-05-15T06:48:39.644" v="3640" actId="207"/>
          <ac:spMkLst>
            <pc:docMk/>
            <pc:sldMk cId="2994899595" sldId="310"/>
            <ac:spMk id="35" creationId="{108C3289-6637-4350-8A4C-902578055130}"/>
          </ac:spMkLst>
        </pc:spChg>
        <pc:spChg chg="add mod">
          <ac:chgData name="KARYTSIOTI Kanella" userId="2254d3af-0893-4931-aa94-1703782efa3e" providerId="ADAL" clId="{769160DF-EAD1-41C1-9BB0-A9038502BFAA}" dt="2020-05-15T06:48:26.968" v="3639" actId="207"/>
          <ac:spMkLst>
            <pc:docMk/>
            <pc:sldMk cId="2994899595" sldId="310"/>
            <ac:spMk id="38" creationId="{6122796F-E618-4CD5-8874-6D4C209D54FE}"/>
          </ac:spMkLst>
        </pc:spChg>
        <pc:spChg chg="add mod">
          <ac:chgData name="KARYTSIOTI Kanella" userId="2254d3af-0893-4931-aa94-1703782efa3e" providerId="ADAL" clId="{769160DF-EAD1-41C1-9BB0-A9038502BFAA}" dt="2020-05-15T06:48:26.968" v="3639" actId="207"/>
          <ac:spMkLst>
            <pc:docMk/>
            <pc:sldMk cId="2994899595" sldId="310"/>
            <ac:spMk id="80" creationId="{114439EE-93DC-450A-A174-270C8D4041B9}"/>
          </ac:spMkLst>
        </pc:spChg>
        <pc:spChg chg="add mod">
          <ac:chgData name="KARYTSIOTI Kanella" userId="2254d3af-0893-4931-aa94-1703782efa3e" providerId="ADAL" clId="{769160DF-EAD1-41C1-9BB0-A9038502BFAA}" dt="2020-05-15T06:48:26.968" v="3639" actId="207"/>
          <ac:spMkLst>
            <pc:docMk/>
            <pc:sldMk cId="2994899595" sldId="310"/>
            <ac:spMk id="81" creationId="{23237D27-11D2-4D78-A5CE-4C22C27A7135}"/>
          </ac:spMkLst>
        </pc:spChg>
        <pc:spChg chg="add mod">
          <ac:chgData name="KARYTSIOTI Kanella" userId="2254d3af-0893-4931-aa94-1703782efa3e" providerId="ADAL" clId="{769160DF-EAD1-41C1-9BB0-A9038502BFAA}" dt="2020-05-12T13:46:26.150" v="3237" actId="1076"/>
          <ac:spMkLst>
            <pc:docMk/>
            <pc:sldMk cId="2994899595" sldId="310"/>
            <ac:spMk id="87" creationId="{5C5A18D5-F1B7-4428-9C8E-5E1E85997025}"/>
          </ac:spMkLst>
        </pc:spChg>
        <pc:spChg chg="add mod">
          <ac:chgData name="KARYTSIOTI Kanella" userId="2254d3af-0893-4931-aa94-1703782efa3e" providerId="ADAL" clId="{769160DF-EAD1-41C1-9BB0-A9038502BFAA}" dt="2020-05-12T13:46:26.150" v="3237" actId="1076"/>
          <ac:spMkLst>
            <pc:docMk/>
            <pc:sldMk cId="2994899595" sldId="310"/>
            <ac:spMk id="88" creationId="{4148EABE-28B5-4EA2-9531-B32E5D1DF62C}"/>
          </ac:spMkLst>
        </pc:spChg>
        <pc:picChg chg="add mod">
          <ac:chgData name="KARYTSIOTI Kanella" userId="2254d3af-0893-4931-aa94-1703782efa3e" providerId="ADAL" clId="{769160DF-EAD1-41C1-9BB0-A9038502BFAA}" dt="2020-05-12T12:05:20.105" v="2821" actId="1035"/>
          <ac:picMkLst>
            <pc:docMk/>
            <pc:sldMk cId="2994899595" sldId="310"/>
            <ac:picMk id="8" creationId="{3F1D0819-C7AE-4326-885F-F707C133E1DA}"/>
          </ac:picMkLst>
        </pc:picChg>
        <pc:picChg chg="add del">
          <ac:chgData name="KARYTSIOTI Kanella" userId="2254d3af-0893-4931-aa94-1703782efa3e" providerId="ADAL" clId="{769160DF-EAD1-41C1-9BB0-A9038502BFAA}" dt="2020-05-12T11:47:15.743" v="2619" actId="478"/>
          <ac:picMkLst>
            <pc:docMk/>
            <pc:sldMk cId="2994899595" sldId="310"/>
            <ac:picMk id="11" creationId="{F1B36708-2772-4C7B-8E27-6D836E386870}"/>
          </ac:picMkLst>
        </pc:picChg>
        <pc:picChg chg="add del">
          <ac:chgData name="KARYTSIOTI Kanella" userId="2254d3af-0893-4931-aa94-1703782efa3e" providerId="ADAL" clId="{769160DF-EAD1-41C1-9BB0-A9038502BFAA}" dt="2020-05-12T11:47:15.743" v="2619" actId="478"/>
          <ac:picMkLst>
            <pc:docMk/>
            <pc:sldMk cId="2994899595" sldId="310"/>
            <ac:picMk id="12" creationId="{F68FEE21-80F0-4748-B8F1-6FD1A2D8DBB4}"/>
          </ac:picMkLst>
        </pc:picChg>
        <pc:picChg chg="add mod">
          <ac:chgData name="KARYTSIOTI Kanella" userId="2254d3af-0893-4931-aa94-1703782efa3e" providerId="ADAL" clId="{769160DF-EAD1-41C1-9BB0-A9038502BFAA}" dt="2020-05-12T12:06:47.978" v="2844" actId="1076"/>
          <ac:picMkLst>
            <pc:docMk/>
            <pc:sldMk cId="2994899595" sldId="310"/>
            <ac:picMk id="13" creationId="{7F651312-9600-46B5-8C2B-CF892F743318}"/>
          </ac:picMkLst>
        </pc:picChg>
        <pc:picChg chg="add mod">
          <ac:chgData name="KARYTSIOTI Kanella" userId="2254d3af-0893-4931-aa94-1703782efa3e" providerId="ADAL" clId="{769160DF-EAD1-41C1-9BB0-A9038502BFAA}" dt="2020-05-12T12:06:47.978" v="2844" actId="1076"/>
          <ac:picMkLst>
            <pc:docMk/>
            <pc:sldMk cId="2994899595" sldId="310"/>
            <ac:picMk id="14" creationId="{037EEE0D-6D62-4F71-B6DD-4E5F4901C668}"/>
          </ac:picMkLst>
        </pc:picChg>
        <pc:picChg chg="add mod">
          <ac:chgData name="KARYTSIOTI Kanella" userId="2254d3af-0893-4931-aa94-1703782efa3e" providerId="ADAL" clId="{769160DF-EAD1-41C1-9BB0-A9038502BFAA}" dt="2020-05-12T12:06:47.978" v="2844" actId="1076"/>
          <ac:picMkLst>
            <pc:docMk/>
            <pc:sldMk cId="2994899595" sldId="310"/>
            <ac:picMk id="15" creationId="{91D3452D-BA1C-42F1-890F-0A7BBF1140A0}"/>
          </ac:picMkLst>
        </pc:picChg>
        <pc:picChg chg="add mod">
          <ac:chgData name="KARYTSIOTI Kanella" userId="2254d3af-0893-4931-aa94-1703782efa3e" providerId="ADAL" clId="{769160DF-EAD1-41C1-9BB0-A9038502BFAA}" dt="2020-05-12T12:05:43.029" v="2834" actId="1036"/>
          <ac:picMkLst>
            <pc:docMk/>
            <pc:sldMk cId="2994899595" sldId="310"/>
            <ac:picMk id="20" creationId="{A7668933-AE8A-4864-9693-D490CE9B864A}"/>
          </ac:picMkLst>
        </pc:picChg>
        <pc:picChg chg="add mod">
          <ac:chgData name="KARYTSIOTI Kanella" userId="2254d3af-0893-4931-aa94-1703782efa3e" providerId="ADAL" clId="{769160DF-EAD1-41C1-9BB0-A9038502BFAA}" dt="2020-05-12T12:05:43.029" v="2834" actId="1036"/>
          <ac:picMkLst>
            <pc:docMk/>
            <pc:sldMk cId="2994899595" sldId="310"/>
            <ac:picMk id="21" creationId="{F5453231-914B-4DBA-A7D7-050F79A43AC0}"/>
          </ac:picMkLst>
        </pc:picChg>
        <pc:picChg chg="add mod">
          <ac:chgData name="KARYTSIOTI Kanella" userId="2254d3af-0893-4931-aa94-1703782efa3e" providerId="ADAL" clId="{769160DF-EAD1-41C1-9BB0-A9038502BFAA}" dt="2020-05-12T12:07:45.843" v="2858" actId="1035"/>
          <ac:picMkLst>
            <pc:docMk/>
            <pc:sldMk cId="2994899595" sldId="310"/>
            <ac:picMk id="25" creationId="{74D58BBF-DB89-4626-BB6E-A50D381B5FC9}"/>
          </ac:picMkLst>
        </pc:picChg>
        <pc:picChg chg="add mod">
          <ac:chgData name="KARYTSIOTI Kanella" userId="2254d3af-0893-4931-aa94-1703782efa3e" providerId="ADAL" clId="{769160DF-EAD1-41C1-9BB0-A9038502BFAA}" dt="2020-05-12T12:07:45.843" v="2858" actId="1035"/>
          <ac:picMkLst>
            <pc:docMk/>
            <pc:sldMk cId="2994899595" sldId="310"/>
            <ac:picMk id="26" creationId="{60E3C770-32A0-4588-A12D-8789D10615D2}"/>
          </ac:picMkLst>
        </pc:picChg>
        <pc:picChg chg="add mod">
          <ac:chgData name="KARYTSIOTI Kanella" userId="2254d3af-0893-4931-aa94-1703782efa3e" providerId="ADAL" clId="{769160DF-EAD1-41C1-9BB0-A9038502BFAA}" dt="2020-05-12T12:07:45.843" v="2858" actId="1035"/>
          <ac:picMkLst>
            <pc:docMk/>
            <pc:sldMk cId="2994899595" sldId="310"/>
            <ac:picMk id="27" creationId="{5AAB9749-4F74-414A-A3BE-50EDA60BA34C}"/>
          </ac:picMkLst>
        </pc:picChg>
        <pc:picChg chg="add mod">
          <ac:chgData name="KARYTSIOTI Kanella" userId="2254d3af-0893-4931-aa94-1703782efa3e" providerId="ADAL" clId="{769160DF-EAD1-41C1-9BB0-A9038502BFAA}" dt="2020-05-12T12:01:29.815" v="2751" actId="1037"/>
          <ac:picMkLst>
            <pc:docMk/>
            <pc:sldMk cId="2994899595" sldId="310"/>
            <ac:picMk id="30" creationId="{83EF5075-6A4A-43A3-8392-A27B4EC40FE4}"/>
          </ac:picMkLst>
        </pc:picChg>
        <pc:picChg chg="add mod">
          <ac:chgData name="KARYTSIOTI Kanella" userId="2254d3af-0893-4931-aa94-1703782efa3e" providerId="ADAL" clId="{769160DF-EAD1-41C1-9BB0-A9038502BFAA}" dt="2020-05-12T12:03:25.054" v="2777" actId="1037"/>
          <ac:picMkLst>
            <pc:docMk/>
            <pc:sldMk cId="2994899595" sldId="310"/>
            <ac:picMk id="31" creationId="{E71E4C46-A433-455C-BAC9-613122942027}"/>
          </ac:picMkLst>
        </pc:picChg>
        <pc:picChg chg="add mod">
          <ac:chgData name="KARYTSIOTI Kanella" userId="2254d3af-0893-4931-aa94-1703782efa3e" providerId="ADAL" clId="{769160DF-EAD1-41C1-9BB0-A9038502BFAA}" dt="2020-05-12T12:03:25.054" v="2777" actId="1037"/>
          <ac:picMkLst>
            <pc:docMk/>
            <pc:sldMk cId="2994899595" sldId="310"/>
            <ac:picMk id="33" creationId="{9F499CE0-6222-4D07-B70E-64325907320F}"/>
          </ac:picMkLst>
        </pc:picChg>
        <pc:picChg chg="add mod">
          <ac:chgData name="KARYTSIOTI Kanella" userId="2254d3af-0893-4931-aa94-1703782efa3e" providerId="ADAL" clId="{769160DF-EAD1-41C1-9BB0-A9038502BFAA}" dt="2020-05-12T12:01:29.815" v="2751" actId="1037"/>
          <ac:picMkLst>
            <pc:docMk/>
            <pc:sldMk cId="2994899595" sldId="310"/>
            <ac:picMk id="36" creationId="{C7CE531B-5A43-4931-9A45-F48D531868FE}"/>
          </ac:picMkLst>
        </pc:picChg>
        <pc:picChg chg="add mod">
          <ac:chgData name="KARYTSIOTI Kanella" userId="2254d3af-0893-4931-aa94-1703782efa3e" providerId="ADAL" clId="{769160DF-EAD1-41C1-9BB0-A9038502BFAA}" dt="2020-05-12T12:03:31.089" v="2788" actId="1038"/>
          <ac:picMkLst>
            <pc:docMk/>
            <pc:sldMk cId="2994899595" sldId="310"/>
            <ac:picMk id="37" creationId="{84175E60-1A11-4808-9F11-E749FCBE13C9}"/>
          </ac:picMkLst>
        </pc:picChg>
        <pc:cxnChg chg="add mod">
          <ac:chgData name="KARYTSIOTI Kanella" userId="2254d3af-0893-4931-aa94-1703782efa3e" providerId="ADAL" clId="{769160DF-EAD1-41C1-9BB0-A9038502BFAA}" dt="2020-05-12T12:11:42.658" v="2887" actId="14100"/>
          <ac:cxnSpMkLst>
            <pc:docMk/>
            <pc:sldMk cId="2994899595" sldId="310"/>
            <ac:cxnSpMk id="39" creationId="{2E55DE4B-2631-4AE3-B077-1004A7625A5D}"/>
          </ac:cxnSpMkLst>
        </pc:cxnChg>
        <pc:cxnChg chg="add mod">
          <ac:chgData name="KARYTSIOTI Kanella" userId="2254d3af-0893-4931-aa94-1703782efa3e" providerId="ADAL" clId="{769160DF-EAD1-41C1-9BB0-A9038502BFAA}" dt="2020-05-12T12:11:06.268" v="2878" actId="692"/>
          <ac:cxnSpMkLst>
            <pc:docMk/>
            <pc:sldMk cId="2994899595" sldId="310"/>
            <ac:cxnSpMk id="43" creationId="{A7231713-F0DD-489B-95DA-789CC39B8237}"/>
          </ac:cxnSpMkLst>
        </pc:cxnChg>
        <pc:cxnChg chg="add del mod">
          <ac:chgData name="KARYTSIOTI Kanella" userId="2254d3af-0893-4931-aa94-1703782efa3e" providerId="ADAL" clId="{769160DF-EAD1-41C1-9BB0-A9038502BFAA}" dt="2020-05-12T12:10:10.939" v="2872" actId="478"/>
          <ac:cxnSpMkLst>
            <pc:docMk/>
            <pc:sldMk cId="2994899595" sldId="310"/>
            <ac:cxnSpMk id="49" creationId="{9B74F0C8-5103-44F5-94A6-9342A61DD2CC}"/>
          </ac:cxnSpMkLst>
        </pc:cxnChg>
        <pc:cxnChg chg="add mod">
          <ac:chgData name="KARYTSIOTI Kanella" userId="2254d3af-0893-4931-aa94-1703782efa3e" providerId="ADAL" clId="{769160DF-EAD1-41C1-9BB0-A9038502BFAA}" dt="2020-05-12T12:11:13.789" v="2879" actId="692"/>
          <ac:cxnSpMkLst>
            <pc:docMk/>
            <pc:sldMk cId="2994899595" sldId="310"/>
            <ac:cxnSpMk id="52" creationId="{CC8DE092-14EC-48B4-B519-75EBB2B72F15}"/>
          </ac:cxnSpMkLst>
        </pc:cxnChg>
        <pc:cxnChg chg="add del mod">
          <ac:chgData name="KARYTSIOTI Kanella" userId="2254d3af-0893-4931-aa94-1703782efa3e" providerId="ADAL" clId="{769160DF-EAD1-41C1-9BB0-A9038502BFAA}" dt="2020-05-12T12:10:14.541" v="2873" actId="478"/>
          <ac:cxnSpMkLst>
            <pc:docMk/>
            <pc:sldMk cId="2994899595" sldId="310"/>
            <ac:cxnSpMk id="55" creationId="{26311129-7409-4179-9292-5ABC8E0644A9}"/>
          </ac:cxnSpMkLst>
        </pc:cxnChg>
        <pc:cxnChg chg="add del mod">
          <ac:chgData name="KARYTSIOTI Kanella" userId="2254d3af-0893-4931-aa94-1703782efa3e" providerId="ADAL" clId="{769160DF-EAD1-41C1-9BB0-A9038502BFAA}" dt="2020-05-12T12:11:30.729" v="2883" actId="478"/>
          <ac:cxnSpMkLst>
            <pc:docMk/>
            <pc:sldMk cId="2994899595" sldId="310"/>
            <ac:cxnSpMk id="59" creationId="{CFDCC498-FBEB-40AF-869E-1F6309FDEBDF}"/>
          </ac:cxnSpMkLst>
        </pc:cxnChg>
        <pc:cxnChg chg="add del mod">
          <ac:chgData name="KARYTSIOTI Kanella" userId="2254d3af-0893-4931-aa94-1703782efa3e" providerId="ADAL" clId="{769160DF-EAD1-41C1-9BB0-A9038502BFAA}" dt="2020-05-12T12:11:32.040" v="2884" actId="478"/>
          <ac:cxnSpMkLst>
            <pc:docMk/>
            <pc:sldMk cId="2994899595" sldId="310"/>
            <ac:cxnSpMk id="62" creationId="{F0CCB2E3-0745-4DCC-A318-830463A6A697}"/>
          </ac:cxnSpMkLst>
        </pc:cxnChg>
        <pc:cxnChg chg="add del mod">
          <ac:chgData name="KARYTSIOTI Kanella" userId="2254d3af-0893-4931-aa94-1703782efa3e" providerId="ADAL" clId="{769160DF-EAD1-41C1-9BB0-A9038502BFAA}" dt="2020-05-12T12:10:21.664" v="2876" actId="478"/>
          <ac:cxnSpMkLst>
            <pc:docMk/>
            <pc:sldMk cId="2994899595" sldId="310"/>
            <ac:cxnSpMk id="66" creationId="{12493C98-430C-4CA2-8CEA-4F7D68C86634}"/>
          </ac:cxnSpMkLst>
        </pc:cxnChg>
        <pc:cxnChg chg="add del mod">
          <ac:chgData name="KARYTSIOTI Kanella" userId="2254d3af-0893-4931-aa94-1703782efa3e" providerId="ADAL" clId="{769160DF-EAD1-41C1-9BB0-A9038502BFAA}" dt="2020-05-12T12:10:19.930" v="2874" actId="478"/>
          <ac:cxnSpMkLst>
            <pc:docMk/>
            <pc:sldMk cId="2994899595" sldId="310"/>
            <ac:cxnSpMk id="69" creationId="{447B6BE9-AB8E-43AE-BB11-EAA85A406B70}"/>
          </ac:cxnSpMkLst>
        </pc:cxnChg>
        <pc:cxnChg chg="add del mod">
          <ac:chgData name="KARYTSIOTI Kanella" userId="2254d3af-0893-4931-aa94-1703782efa3e" providerId="ADAL" clId="{769160DF-EAD1-41C1-9BB0-A9038502BFAA}" dt="2020-05-12T12:10:20.839" v="2875" actId="478"/>
          <ac:cxnSpMkLst>
            <pc:docMk/>
            <pc:sldMk cId="2994899595" sldId="310"/>
            <ac:cxnSpMk id="72" creationId="{C0ED3BE7-D6BD-4E6D-A3C3-05382969DF73}"/>
          </ac:cxnSpMkLst>
        </pc:cxnChg>
        <pc:cxnChg chg="add mod">
          <ac:chgData name="KARYTSIOTI Kanella" userId="2254d3af-0893-4931-aa94-1703782efa3e" providerId="ADAL" clId="{769160DF-EAD1-41C1-9BB0-A9038502BFAA}" dt="2020-05-12T13:46:26.150" v="3237" actId="1076"/>
          <ac:cxnSpMkLst>
            <pc:docMk/>
            <pc:sldMk cId="2994899595" sldId="310"/>
            <ac:cxnSpMk id="78" creationId="{337CE6FC-09F4-43B5-B420-1EAB60697C99}"/>
          </ac:cxnSpMkLst>
        </pc:cxnChg>
      </pc:sldChg>
      <pc:sldChg chg="addSp delSp modSp add">
        <pc:chgData name="KARYTSIOTI Kanella" userId="2254d3af-0893-4931-aa94-1703782efa3e" providerId="ADAL" clId="{769160DF-EAD1-41C1-9BB0-A9038502BFAA}" dt="2020-05-15T06:51:32.713" v="3712" actId="207"/>
        <pc:sldMkLst>
          <pc:docMk/>
          <pc:sldMk cId="701523536" sldId="311"/>
        </pc:sldMkLst>
        <pc:spChg chg="add mod">
          <ac:chgData name="KARYTSIOTI Kanella" userId="2254d3af-0893-4931-aa94-1703782efa3e" providerId="ADAL" clId="{769160DF-EAD1-41C1-9BB0-A9038502BFAA}" dt="2020-05-15T06:51:32.713" v="3712" actId="207"/>
          <ac:spMkLst>
            <pc:docMk/>
            <pc:sldMk cId="701523536" sldId="311"/>
            <ac:spMk id="2" creationId="{EEE5FD25-78DD-4DF1-9CD7-BDC2A969DBD9}"/>
          </ac:spMkLst>
        </pc:spChg>
        <pc:spChg chg="mod">
          <ac:chgData name="KARYTSIOTI Kanella" userId="2254d3af-0893-4931-aa94-1703782efa3e" providerId="ADAL" clId="{769160DF-EAD1-41C1-9BB0-A9038502BFAA}" dt="2020-05-12T12:15:15.044" v="2941" actId="255"/>
          <ac:spMkLst>
            <pc:docMk/>
            <pc:sldMk cId="701523536" sldId="311"/>
            <ac:spMk id="4" creationId="{AAFFF2BB-5786-4358-AADD-5E2B141AF17F}"/>
          </ac:spMkLst>
        </pc:spChg>
        <pc:spChg chg="del">
          <ac:chgData name="KARYTSIOTI Kanella" userId="2254d3af-0893-4931-aa94-1703782efa3e" providerId="ADAL" clId="{769160DF-EAD1-41C1-9BB0-A9038502BFAA}" dt="2020-05-12T12:15:36.155" v="2942" actId="478"/>
          <ac:spMkLst>
            <pc:docMk/>
            <pc:sldMk cId="701523536" sldId="311"/>
            <ac:spMk id="5" creationId="{3948D698-61C2-4935-8516-D96373BBC011}"/>
          </ac:spMkLst>
        </pc:spChg>
        <pc:spChg chg="del">
          <ac:chgData name="KARYTSIOTI Kanella" userId="2254d3af-0893-4931-aa94-1703782efa3e" providerId="ADAL" clId="{769160DF-EAD1-41C1-9BB0-A9038502BFAA}" dt="2020-05-12T12:15:36.155" v="2942" actId="478"/>
          <ac:spMkLst>
            <pc:docMk/>
            <pc:sldMk cId="701523536" sldId="311"/>
            <ac:spMk id="6" creationId="{B83756DC-7B22-42CE-92A7-C042FB8C6CFC}"/>
          </ac:spMkLst>
        </pc:spChg>
        <pc:spChg chg="del">
          <ac:chgData name="KARYTSIOTI Kanella" userId="2254d3af-0893-4931-aa94-1703782efa3e" providerId="ADAL" clId="{769160DF-EAD1-41C1-9BB0-A9038502BFAA}" dt="2020-05-12T12:15:36.155" v="2942" actId="478"/>
          <ac:spMkLst>
            <pc:docMk/>
            <pc:sldMk cId="701523536" sldId="311"/>
            <ac:spMk id="7" creationId="{FFACF501-DC71-4B53-AFC1-34BCEFB60FF1}"/>
          </ac:spMkLst>
        </pc:spChg>
        <pc:spChg chg="del">
          <ac:chgData name="KARYTSIOTI Kanella" userId="2254d3af-0893-4931-aa94-1703782efa3e" providerId="ADAL" clId="{769160DF-EAD1-41C1-9BB0-A9038502BFAA}" dt="2020-05-12T12:15:40.974" v="2944" actId="478"/>
          <ac:spMkLst>
            <pc:docMk/>
            <pc:sldMk cId="701523536" sldId="311"/>
            <ac:spMk id="16" creationId="{FC486238-09B2-46C4-B36F-C8835625ED4E}"/>
          </ac:spMkLst>
        </pc:spChg>
        <pc:spChg chg="del">
          <ac:chgData name="KARYTSIOTI Kanella" userId="2254d3af-0893-4931-aa94-1703782efa3e" providerId="ADAL" clId="{769160DF-EAD1-41C1-9BB0-A9038502BFAA}" dt="2020-05-12T12:15:36.155" v="2942" actId="478"/>
          <ac:spMkLst>
            <pc:docMk/>
            <pc:sldMk cId="701523536" sldId="311"/>
            <ac:spMk id="17" creationId="{485E5FDC-21E3-44E5-BD26-752A87FE70DD}"/>
          </ac:spMkLst>
        </pc:spChg>
        <pc:spChg chg="del">
          <ac:chgData name="KARYTSIOTI Kanella" userId="2254d3af-0893-4931-aa94-1703782efa3e" providerId="ADAL" clId="{769160DF-EAD1-41C1-9BB0-A9038502BFAA}" dt="2020-05-12T12:15:36.155" v="2942" actId="478"/>
          <ac:spMkLst>
            <pc:docMk/>
            <pc:sldMk cId="701523536" sldId="311"/>
            <ac:spMk id="18" creationId="{9D2A6C6C-4419-43AB-96BC-105974DDA539}"/>
          </ac:spMkLst>
        </pc:spChg>
        <pc:spChg chg="del">
          <ac:chgData name="KARYTSIOTI Kanella" userId="2254d3af-0893-4931-aa94-1703782efa3e" providerId="ADAL" clId="{769160DF-EAD1-41C1-9BB0-A9038502BFAA}" dt="2020-05-12T12:15:36.155" v="2942" actId="478"/>
          <ac:spMkLst>
            <pc:docMk/>
            <pc:sldMk cId="701523536" sldId="311"/>
            <ac:spMk id="19" creationId="{2E763412-6250-4D0C-B031-0D25805C9690}"/>
          </ac:spMkLst>
        </pc:spChg>
        <pc:spChg chg="del">
          <ac:chgData name="KARYTSIOTI Kanella" userId="2254d3af-0893-4931-aa94-1703782efa3e" providerId="ADAL" clId="{769160DF-EAD1-41C1-9BB0-A9038502BFAA}" dt="2020-05-12T12:15:42.026" v="2945" actId="478"/>
          <ac:spMkLst>
            <pc:docMk/>
            <pc:sldMk cId="701523536" sldId="311"/>
            <ac:spMk id="22" creationId="{1EE78460-70A5-4C7B-9815-3B9B3276E9BA}"/>
          </ac:spMkLst>
        </pc:spChg>
        <pc:spChg chg="del">
          <ac:chgData name="KARYTSIOTI Kanella" userId="2254d3af-0893-4931-aa94-1703782efa3e" providerId="ADAL" clId="{769160DF-EAD1-41C1-9BB0-A9038502BFAA}" dt="2020-05-12T12:15:36.155" v="2942" actId="478"/>
          <ac:spMkLst>
            <pc:docMk/>
            <pc:sldMk cId="701523536" sldId="311"/>
            <ac:spMk id="23" creationId="{EB809957-8E52-4BF7-9CE6-1CA61A96A650}"/>
          </ac:spMkLst>
        </pc:spChg>
        <pc:spChg chg="del">
          <ac:chgData name="KARYTSIOTI Kanella" userId="2254d3af-0893-4931-aa94-1703782efa3e" providerId="ADAL" clId="{769160DF-EAD1-41C1-9BB0-A9038502BFAA}" dt="2020-05-12T12:15:36.155" v="2942" actId="478"/>
          <ac:spMkLst>
            <pc:docMk/>
            <pc:sldMk cId="701523536" sldId="311"/>
            <ac:spMk id="24" creationId="{314FCB74-E875-4078-ABF6-B099173F9DAC}"/>
          </ac:spMkLst>
        </pc:spChg>
        <pc:spChg chg="del">
          <ac:chgData name="KARYTSIOTI Kanella" userId="2254d3af-0893-4931-aa94-1703782efa3e" providerId="ADAL" clId="{769160DF-EAD1-41C1-9BB0-A9038502BFAA}" dt="2020-05-12T12:15:36.155" v="2942" actId="478"/>
          <ac:spMkLst>
            <pc:docMk/>
            <pc:sldMk cId="701523536" sldId="311"/>
            <ac:spMk id="28" creationId="{7487408E-AF05-4F7F-8BC3-5497E6A96804}"/>
          </ac:spMkLst>
        </pc:spChg>
        <pc:spChg chg="del">
          <ac:chgData name="KARYTSIOTI Kanella" userId="2254d3af-0893-4931-aa94-1703782efa3e" providerId="ADAL" clId="{769160DF-EAD1-41C1-9BB0-A9038502BFAA}" dt="2020-05-12T12:15:36.155" v="2942" actId="478"/>
          <ac:spMkLst>
            <pc:docMk/>
            <pc:sldMk cId="701523536" sldId="311"/>
            <ac:spMk id="29" creationId="{04C42B4C-41FA-46A7-A040-C4216B5A88FB}"/>
          </ac:spMkLst>
        </pc:spChg>
        <pc:spChg chg="del">
          <ac:chgData name="KARYTSIOTI Kanella" userId="2254d3af-0893-4931-aa94-1703782efa3e" providerId="ADAL" clId="{769160DF-EAD1-41C1-9BB0-A9038502BFAA}" dt="2020-05-12T12:15:36.155" v="2942" actId="478"/>
          <ac:spMkLst>
            <pc:docMk/>
            <pc:sldMk cId="701523536" sldId="311"/>
            <ac:spMk id="32" creationId="{CFA4CC44-D441-4611-BCE0-4A3158650194}"/>
          </ac:spMkLst>
        </pc:spChg>
        <pc:spChg chg="del">
          <ac:chgData name="KARYTSIOTI Kanella" userId="2254d3af-0893-4931-aa94-1703782efa3e" providerId="ADAL" clId="{769160DF-EAD1-41C1-9BB0-A9038502BFAA}" dt="2020-05-12T12:15:36.155" v="2942" actId="478"/>
          <ac:spMkLst>
            <pc:docMk/>
            <pc:sldMk cId="701523536" sldId="311"/>
            <ac:spMk id="34" creationId="{B8B7F63B-4395-4D77-B6D4-4451F0689D25}"/>
          </ac:spMkLst>
        </pc:spChg>
        <pc:spChg chg="del">
          <ac:chgData name="KARYTSIOTI Kanella" userId="2254d3af-0893-4931-aa94-1703782efa3e" providerId="ADAL" clId="{769160DF-EAD1-41C1-9BB0-A9038502BFAA}" dt="2020-05-12T12:15:36.155" v="2942" actId="478"/>
          <ac:spMkLst>
            <pc:docMk/>
            <pc:sldMk cId="701523536" sldId="311"/>
            <ac:spMk id="35" creationId="{108C3289-6637-4350-8A4C-902578055130}"/>
          </ac:spMkLst>
        </pc:spChg>
        <pc:spChg chg="del">
          <ac:chgData name="KARYTSIOTI Kanella" userId="2254d3af-0893-4931-aa94-1703782efa3e" providerId="ADAL" clId="{769160DF-EAD1-41C1-9BB0-A9038502BFAA}" dt="2020-05-12T12:15:40.057" v="2943" actId="478"/>
          <ac:spMkLst>
            <pc:docMk/>
            <pc:sldMk cId="701523536" sldId="311"/>
            <ac:spMk id="38" creationId="{6122796F-E618-4CD5-8874-6D4C209D54FE}"/>
          </ac:spMkLst>
        </pc:spChg>
        <pc:spChg chg="add mod">
          <ac:chgData name="KARYTSIOTI Kanella" userId="2254d3af-0893-4931-aa94-1703782efa3e" providerId="ADAL" clId="{769160DF-EAD1-41C1-9BB0-A9038502BFAA}" dt="2020-05-12T13:38:41.534" v="3012" actId="1035"/>
          <ac:spMkLst>
            <pc:docMk/>
            <pc:sldMk cId="701523536" sldId="311"/>
            <ac:spMk id="40" creationId="{51EFBF66-082F-4D71-B104-9C346D23E61A}"/>
          </ac:spMkLst>
        </pc:spChg>
        <pc:spChg chg="add del mod">
          <ac:chgData name="KARYTSIOTI Kanella" userId="2254d3af-0893-4931-aa94-1703782efa3e" providerId="ADAL" clId="{769160DF-EAD1-41C1-9BB0-A9038502BFAA}" dt="2020-05-12T12:16:17.070" v="2948" actId="478"/>
          <ac:spMkLst>
            <pc:docMk/>
            <pc:sldMk cId="701523536" sldId="311"/>
            <ac:spMk id="41" creationId="{732056F8-FE6B-4DAB-A5CB-BEA98609753B}"/>
          </ac:spMkLst>
        </pc:spChg>
        <pc:spChg chg="add del mod">
          <ac:chgData name="KARYTSIOTI Kanella" userId="2254d3af-0893-4931-aa94-1703782efa3e" providerId="ADAL" clId="{769160DF-EAD1-41C1-9BB0-A9038502BFAA}" dt="2020-05-12T12:16:17.070" v="2948" actId="478"/>
          <ac:spMkLst>
            <pc:docMk/>
            <pc:sldMk cId="701523536" sldId="311"/>
            <ac:spMk id="42" creationId="{C2819EE2-0414-4A32-A659-712BFEE40D4B}"/>
          </ac:spMkLst>
        </pc:spChg>
        <pc:spChg chg="add mod">
          <ac:chgData name="KARYTSIOTI Kanella" userId="2254d3af-0893-4931-aa94-1703782efa3e" providerId="ADAL" clId="{769160DF-EAD1-41C1-9BB0-A9038502BFAA}" dt="2020-05-15T06:48:48.444" v="3641" actId="207"/>
          <ac:spMkLst>
            <pc:docMk/>
            <pc:sldMk cId="701523536" sldId="311"/>
            <ac:spMk id="48" creationId="{36B127C2-7289-491D-A1B1-0F755984366F}"/>
          </ac:spMkLst>
        </pc:spChg>
        <pc:spChg chg="add mod">
          <ac:chgData name="KARYTSIOTI Kanella" userId="2254d3af-0893-4931-aa94-1703782efa3e" providerId="ADAL" clId="{769160DF-EAD1-41C1-9BB0-A9038502BFAA}" dt="2020-05-15T06:48:48.444" v="3641" actId="207"/>
          <ac:spMkLst>
            <pc:docMk/>
            <pc:sldMk cId="701523536" sldId="311"/>
            <ac:spMk id="49" creationId="{09EB5654-DF59-49D7-8AA4-BB7B6B87009A}"/>
          </ac:spMkLst>
        </pc:spChg>
        <pc:spChg chg="add mod">
          <ac:chgData name="KARYTSIOTI Kanella" userId="2254d3af-0893-4931-aa94-1703782efa3e" providerId="ADAL" clId="{769160DF-EAD1-41C1-9BB0-A9038502BFAA}" dt="2020-05-15T06:48:48.444" v="3641" actId="207"/>
          <ac:spMkLst>
            <pc:docMk/>
            <pc:sldMk cId="701523536" sldId="311"/>
            <ac:spMk id="50" creationId="{8FCE72C7-1549-483E-8AFF-E8084029401C}"/>
          </ac:spMkLst>
        </pc:spChg>
        <pc:spChg chg="add mod">
          <ac:chgData name="KARYTSIOTI Kanella" userId="2254d3af-0893-4931-aa94-1703782efa3e" providerId="ADAL" clId="{769160DF-EAD1-41C1-9BB0-A9038502BFAA}" dt="2020-05-15T06:51:32.713" v="3712" actId="207"/>
          <ac:spMkLst>
            <pc:docMk/>
            <pc:sldMk cId="701523536" sldId="311"/>
            <ac:spMk id="56" creationId="{81A89D2D-FA76-4A6B-BF8A-2D3F8ADF946B}"/>
          </ac:spMkLst>
        </pc:spChg>
        <pc:spChg chg="add mod">
          <ac:chgData name="KARYTSIOTI Kanella" userId="2254d3af-0893-4931-aa94-1703782efa3e" providerId="ADAL" clId="{769160DF-EAD1-41C1-9BB0-A9038502BFAA}" dt="2020-05-12T13:38:50.584" v="3032" actId="1036"/>
          <ac:spMkLst>
            <pc:docMk/>
            <pc:sldMk cId="701523536" sldId="311"/>
            <ac:spMk id="57" creationId="{137C516F-AAA6-4B3D-B51D-DC64BB85F7B5}"/>
          </ac:spMkLst>
        </pc:spChg>
        <pc:spChg chg="add mod">
          <ac:chgData name="KARYTSIOTI Kanella" userId="2254d3af-0893-4931-aa94-1703782efa3e" providerId="ADAL" clId="{769160DF-EAD1-41C1-9BB0-A9038502BFAA}" dt="2020-05-15T06:48:48.444" v="3641" actId="207"/>
          <ac:spMkLst>
            <pc:docMk/>
            <pc:sldMk cId="701523536" sldId="311"/>
            <ac:spMk id="58" creationId="{4C148B89-1D62-407E-AC11-561E7EEA5C75}"/>
          </ac:spMkLst>
        </pc:spChg>
        <pc:picChg chg="del">
          <ac:chgData name="KARYTSIOTI Kanella" userId="2254d3af-0893-4931-aa94-1703782efa3e" providerId="ADAL" clId="{769160DF-EAD1-41C1-9BB0-A9038502BFAA}" dt="2020-05-12T12:15:36.155" v="2942" actId="478"/>
          <ac:picMkLst>
            <pc:docMk/>
            <pc:sldMk cId="701523536" sldId="311"/>
            <ac:picMk id="8" creationId="{3F1D0819-C7AE-4326-885F-F707C133E1DA}"/>
          </ac:picMkLst>
        </pc:picChg>
        <pc:picChg chg="del">
          <ac:chgData name="KARYTSIOTI Kanella" userId="2254d3af-0893-4931-aa94-1703782efa3e" providerId="ADAL" clId="{769160DF-EAD1-41C1-9BB0-A9038502BFAA}" dt="2020-05-12T12:15:36.155" v="2942" actId="478"/>
          <ac:picMkLst>
            <pc:docMk/>
            <pc:sldMk cId="701523536" sldId="311"/>
            <ac:picMk id="13" creationId="{7F651312-9600-46B5-8C2B-CF892F743318}"/>
          </ac:picMkLst>
        </pc:picChg>
        <pc:picChg chg="del">
          <ac:chgData name="KARYTSIOTI Kanella" userId="2254d3af-0893-4931-aa94-1703782efa3e" providerId="ADAL" clId="{769160DF-EAD1-41C1-9BB0-A9038502BFAA}" dt="2020-05-12T12:15:36.155" v="2942" actId="478"/>
          <ac:picMkLst>
            <pc:docMk/>
            <pc:sldMk cId="701523536" sldId="311"/>
            <ac:picMk id="14" creationId="{037EEE0D-6D62-4F71-B6DD-4E5F4901C668}"/>
          </ac:picMkLst>
        </pc:picChg>
        <pc:picChg chg="del">
          <ac:chgData name="KARYTSIOTI Kanella" userId="2254d3af-0893-4931-aa94-1703782efa3e" providerId="ADAL" clId="{769160DF-EAD1-41C1-9BB0-A9038502BFAA}" dt="2020-05-12T12:15:36.155" v="2942" actId="478"/>
          <ac:picMkLst>
            <pc:docMk/>
            <pc:sldMk cId="701523536" sldId="311"/>
            <ac:picMk id="15" creationId="{91D3452D-BA1C-42F1-890F-0A7BBF1140A0}"/>
          </ac:picMkLst>
        </pc:picChg>
        <pc:picChg chg="del">
          <ac:chgData name="KARYTSIOTI Kanella" userId="2254d3af-0893-4931-aa94-1703782efa3e" providerId="ADAL" clId="{769160DF-EAD1-41C1-9BB0-A9038502BFAA}" dt="2020-05-12T12:15:36.155" v="2942" actId="478"/>
          <ac:picMkLst>
            <pc:docMk/>
            <pc:sldMk cId="701523536" sldId="311"/>
            <ac:picMk id="20" creationId="{A7668933-AE8A-4864-9693-D490CE9B864A}"/>
          </ac:picMkLst>
        </pc:picChg>
        <pc:picChg chg="del">
          <ac:chgData name="KARYTSIOTI Kanella" userId="2254d3af-0893-4931-aa94-1703782efa3e" providerId="ADAL" clId="{769160DF-EAD1-41C1-9BB0-A9038502BFAA}" dt="2020-05-12T12:15:36.155" v="2942" actId="478"/>
          <ac:picMkLst>
            <pc:docMk/>
            <pc:sldMk cId="701523536" sldId="311"/>
            <ac:picMk id="21" creationId="{F5453231-914B-4DBA-A7D7-050F79A43AC0}"/>
          </ac:picMkLst>
        </pc:picChg>
        <pc:picChg chg="del">
          <ac:chgData name="KARYTSIOTI Kanella" userId="2254d3af-0893-4931-aa94-1703782efa3e" providerId="ADAL" clId="{769160DF-EAD1-41C1-9BB0-A9038502BFAA}" dt="2020-05-12T12:15:36.155" v="2942" actId="478"/>
          <ac:picMkLst>
            <pc:docMk/>
            <pc:sldMk cId="701523536" sldId="311"/>
            <ac:picMk id="25" creationId="{74D58BBF-DB89-4626-BB6E-A50D381B5FC9}"/>
          </ac:picMkLst>
        </pc:picChg>
        <pc:picChg chg="del">
          <ac:chgData name="KARYTSIOTI Kanella" userId="2254d3af-0893-4931-aa94-1703782efa3e" providerId="ADAL" clId="{769160DF-EAD1-41C1-9BB0-A9038502BFAA}" dt="2020-05-12T12:15:36.155" v="2942" actId="478"/>
          <ac:picMkLst>
            <pc:docMk/>
            <pc:sldMk cId="701523536" sldId="311"/>
            <ac:picMk id="26" creationId="{60E3C770-32A0-4588-A12D-8789D10615D2}"/>
          </ac:picMkLst>
        </pc:picChg>
        <pc:picChg chg="del">
          <ac:chgData name="KARYTSIOTI Kanella" userId="2254d3af-0893-4931-aa94-1703782efa3e" providerId="ADAL" clId="{769160DF-EAD1-41C1-9BB0-A9038502BFAA}" dt="2020-05-12T12:15:36.155" v="2942" actId="478"/>
          <ac:picMkLst>
            <pc:docMk/>
            <pc:sldMk cId="701523536" sldId="311"/>
            <ac:picMk id="27" creationId="{5AAB9749-4F74-414A-A3BE-50EDA60BA34C}"/>
          </ac:picMkLst>
        </pc:picChg>
        <pc:picChg chg="del">
          <ac:chgData name="KARYTSIOTI Kanella" userId="2254d3af-0893-4931-aa94-1703782efa3e" providerId="ADAL" clId="{769160DF-EAD1-41C1-9BB0-A9038502BFAA}" dt="2020-05-12T12:15:36.155" v="2942" actId="478"/>
          <ac:picMkLst>
            <pc:docMk/>
            <pc:sldMk cId="701523536" sldId="311"/>
            <ac:picMk id="30" creationId="{83EF5075-6A4A-43A3-8392-A27B4EC40FE4}"/>
          </ac:picMkLst>
        </pc:picChg>
        <pc:picChg chg="del">
          <ac:chgData name="KARYTSIOTI Kanella" userId="2254d3af-0893-4931-aa94-1703782efa3e" providerId="ADAL" clId="{769160DF-EAD1-41C1-9BB0-A9038502BFAA}" dt="2020-05-12T12:15:36.155" v="2942" actId="478"/>
          <ac:picMkLst>
            <pc:docMk/>
            <pc:sldMk cId="701523536" sldId="311"/>
            <ac:picMk id="31" creationId="{E71E4C46-A433-455C-BAC9-613122942027}"/>
          </ac:picMkLst>
        </pc:picChg>
        <pc:picChg chg="del">
          <ac:chgData name="KARYTSIOTI Kanella" userId="2254d3af-0893-4931-aa94-1703782efa3e" providerId="ADAL" clId="{769160DF-EAD1-41C1-9BB0-A9038502BFAA}" dt="2020-05-12T12:15:36.155" v="2942" actId="478"/>
          <ac:picMkLst>
            <pc:docMk/>
            <pc:sldMk cId="701523536" sldId="311"/>
            <ac:picMk id="33" creationId="{9F499CE0-6222-4D07-B70E-64325907320F}"/>
          </ac:picMkLst>
        </pc:picChg>
        <pc:picChg chg="del">
          <ac:chgData name="KARYTSIOTI Kanella" userId="2254d3af-0893-4931-aa94-1703782efa3e" providerId="ADAL" clId="{769160DF-EAD1-41C1-9BB0-A9038502BFAA}" dt="2020-05-12T12:15:36.155" v="2942" actId="478"/>
          <ac:picMkLst>
            <pc:docMk/>
            <pc:sldMk cId="701523536" sldId="311"/>
            <ac:picMk id="36" creationId="{C7CE531B-5A43-4931-9A45-F48D531868FE}"/>
          </ac:picMkLst>
        </pc:picChg>
        <pc:picChg chg="del">
          <ac:chgData name="KARYTSIOTI Kanella" userId="2254d3af-0893-4931-aa94-1703782efa3e" providerId="ADAL" clId="{769160DF-EAD1-41C1-9BB0-A9038502BFAA}" dt="2020-05-12T12:15:36.155" v="2942" actId="478"/>
          <ac:picMkLst>
            <pc:docMk/>
            <pc:sldMk cId="701523536" sldId="311"/>
            <ac:picMk id="37" creationId="{84175E60-1A11-4808-9F11-E749FCBE13C9}"/>
          </ac:picMkLst>
        </pc:picChg>
        <pc:picChg chg="add del mod">
          <ac:chgData name="KARYTSIOTI Kanella" userId="2254d3af-0893-4931-aa94-1703782efa3e" providerId="ADAL" clId="{769160DF-EAD1-41C1-9BB0-A9038502BFAA}" dt="2020-05-12T12:16:17.070" v="2948" actId="478"/>
          <ac:picMkLst>
            <pc:docMk/>
            <pc:sldMk cId="701523536" sldId="311"/>
            <ac:picMk id="44" creationId="{CBA69592-9529-49AB-B56C-4630B20C9585}"/>
          </ac:picMkLst>
        </pc:picChg>
        <pc:picChg chg="add del mod">
          <ac:chgData name="KARYTSIOTI Kanella" userId="2254d3af-0893-4931-aa94-1703782efa3e" providerId="ADAL" clId="{769160DF-EAD1-41C1-9BB0-A9038502BFAA}" dt="2020-05-12T12:16:17.070" v="2948" actId="478"/>
          <ac:picMkLst>
            <pc:docMk/>
            <pc:sldMk cId="701523536" sldId="311"/>
            <ac:picMk id="45" creationId="{0B08F423-5F32-4265-9A8F-CAEAD2A9ADBA}"/>
          </ac:picMkLst>
        </pc:picChg>
        <pc:picChg chg="add del mod">
          <ac:chgData name="KARYTSIOTI Kanella" userId="2254d3af-0893-4931-aa94-1703782efa3e" providerId="ADAL" clId="{769160DF-EAD1-41C1-9BB0-A9038502BFAA}" dt="2020-05-12T12:16:17.070" v="2948" actId="478"/>
          <ac:picMkLst>
            <pc:docMk/>
            <pc:sldMk cId="701523536" sldId="311"/>
            <ac:picMk id="46" creationId="{E07E0151-CE97-4B6A-9C94-463571BC0BD8}"/>
          </ac:picMkLst>
        </pc:picChg>
        <pc:picChg chg="add del mod">
          <ac:chgData name="KARYTSIOTI Kanella" userId="2254d3af-0893-4931-aa94-1703782efa3e" providerId="ADAL" clId="{769160DF-EAD1-41C1-9BB0-A9038502BFAA}" dt="2020-05-12T12:16:17.070" v="2948" actId="478"/>
          <ac:picMkLst>
            <pc:docMk/>
            <pc:sldMk cId="701523536" sldId="311"/>
            <ac:picMk id="47" creationId="{8E53592F-817C-4679-B291-7CA2F2F0AF9B}"/>
          </ac:picMkLst>
        </pc:picChg>
        <pc:picChg chg="add del">
          <ac:chgData name="KARYTSIOTI Kanella" userId="2254d3af-0893-4931-aa94-1703782efa3e" providerId="ADAL" clId="{769160DF-EAD1-41C1-9BB0-A9038502BFAA}" dt="2020-05-12T12:16:32.216" v="2952" actId="478"/>
          <ac:picMkLst>
            <pc:docMk/>
            <pc:sldMk cId="701523536" sldId="311"/>
            <ac:picMk id="51" creationId="{5B59F152-9B6C-4BF9-8956-69B5AB1740A5}"/>
          </ac:picMkLst>
        </pc:picChg>
        <pc:picChg chg="add del">
          <ac:chgData name="KARYTSIOTI Kanella" userId="2254d3af-0893-4931-aa94-1703782efa3e" providerId="ADAL" clId="{769160DF-EAD1-41C1-9BB0-A9038502BFAA}" dt="2020-05-12T12:16:33.251" v="2953" actId="478"/>
          <ac:picMkLst>
            <pc:docMk/>
            <pc:sldMk cId="701523536" sldId="311"/>
            <ac:picMk id="53" creationId="{F5E26FB7-352B-4388-9433-FCB4DE24B904}"/>
          </ac:picMkLst>
        </pc:picChg>
        <pc:picChg chg="add mod">
          <ac:chgData name="KARYTSIOTI Kanella" userId="2254d3af-0893-4931-aa94-1703782efa3e" providerId="ADAL" clId="{769160DF-EAD1-41C1-9BB0-A9038502BFAA}" dt="2020-05-12T13:38:41.534" v="3012" actId="1035"/>
          <ac:picMkLst>
            <pc:docMk/>
            <pc:sldMk cId="701523536" sldId="311"/>
            <ac:picMk id="54" creationId="{FC26EC76-9720-4894-9878-7AA1C19EE800}"/>
          </ac:picMkLst>
        </pc:picChg>
        <pc:picChg chg="add mod">
          <ac:chgData name="KARYTSIOTI Kanella" userId="2254d3af-0893-4931-aa94-1703782efa3e" providerId="ADAL" clId="{769160DF-EAD1-41C1-9BB0-A9038502BFAA}" dt="2020-05-12T13:38:50.584" v="3032" actId="1036"/>
          <ac:picMkLst>
            <pc:docMk/>
            <pc:sldMk cId="701523536" sldId="311"/>
            <ac:picMk id="55" creationId="{856B25A1-FA89-4FE8-80AB-54D9C486F408}"/>
          </ac:picMkLst>
        </pc:picChg>
        <pc:cxnChg chg="del mod">
          <ac:chgData name="KARYTSIOTI Kanella" userId="2254d3af-0893-4931-aa94-1703782efa3e" providerId="ADAL" clId="{769160DF-EAD1-41C1-9BB0-A9038502BFAA}" dt="2020-05-12T12:15:36.155" v="2942" actId="478"/>
          <ac:cxnSpMkLst>
            <pc:docMk/>
            <pc:sldMk cId="701523536" sldId="311"/>
            <ac:cxnSpMk id="39" creationId="{2E55DE4B-2631-4AE3-B077-1004A7625A5D}"/>
          </ac:cxnSpMkLst>
        </pc:cxnChg>
        <pc:cxnChg chg="del mod">
          <ac:chgData name="KARYTSIOTI Kanella" userId="2254d3af-0893-4931-aa94-1703782efa3e" providerId="ADAL" clId="{769160DF-EAD1-41C1-9BB0-A9038502BFAA}" dt="2020-05-12T12:15:36.155" v="2942" actId="478"/>
          <ac:cxnSpMkLst>
            <pc:docMk/>
            <pc:sldMk cId="701523536" sldId="311"/>
            <ac:cxnSpMk id="43" creationId="{A7231713-F0DD-489B-95DA-789CC39B8237}"/>
          </ac:cxnSpMkLst>
        </pc:cxnChg>
        <pc:cxnChg chg="del mod">
          <ac:chgData name="KARYTSIOTI Kanella" userId="2254d3af-0893-4931-aa94-1703782efa3e" providerId="ADAL" clId="{769160DF-EAD1-41C1-9BB0-A9038502BFAA}" dt="2020-05-12T12:15:36.155" v="2942" actId="478"/>
          <ac:cxnSpMkLst>
            <pc:docMk/>
            <pc:sldMk cId="701523536" sldId="311"/>
            <ac:cxnSpMk id="52" creationId="{CC8DE092-14EC-48B4-B519-75EBB2B72F15}"/>
          </ac:cxnSpMkLst>
        </pc:cxnChg>
      </pc:sldChg>
      <pc:sldChg chg="addSp delSp modSp add">
        <pc:chgData name="KARYTSIOTI Kanella" userId="2254d3af-0893-4931-aa94-1703782efa3e" providerId="ADAL" clId="{769160DF-EAD1-41C1-9BB0-A9038502BFAA}" dt="2020-05-15T06:52:17.949" v="3729" actId="20577"/>
        <pc:sldMkLst>
          <pc:docMk/>
          <pc:sldMk cId="1256799066" sldId="312"/>
        </pc:sldMkLst>
        <pc:spChg chg="del">
          <ac:chgData name="KARYTSIOTI Kanella" userId="2254d3af-0893-4931-aa94-1703782efa3e" providerId="ADAL" clId="{769160DF-EAD1-41C1-9BB0-A9038502BFAA}" dt="2020-05-12T14:07:17.824" v="3280" actId="478"/>
          <ac:spMkLst>
            <pc:docMk/>
            <pc:sldMk cId="1256799066" sldId="312"/>
            <ac:spMk id="2" creationId="{EEE5FD25-78DD-4DF1-9CD7-BDC2A969DBD9}"/>
          </ac:spMkLst>
        </pc:spChg>
        <pc:spChg chg="mod">
          <ac:chgData name="KARYTSIOTI Kanella" userId="2254d3af-0893-4931-aa94-1703782efa3e" providerId="ADAL" clId="{769160DF-EAD1-41C1-9BB0-A9038502BFAA}" dt="2020-05-12T14:09:26.873" v="3406" actId="14100"/>
          <ac:spMkLst>
            <pc:docMk/>
            <pc:sldMk cId="1256799066" sldId="312"/>
            <ac:spMk id="4" creationId="{AAFFF2BB-5786-4358-AADD-5E2B141AF17F}"/>
          </ac:spMkLst>
        </pc:spChg>
        <pc:spChg chg="add mod">
          <ac:chgData name="KARYTSIOTI Kanella" userId="2254d3af-0893-4931-aa94-1703782efa3e" providerId="ADAL" clId="{769160DF-EAD1-41C1-9BB0-A9038502BFAA}" dt="2020-05-12T14:24:07.928" v="3631" actId="14100"/>
          <ac:spMkLst>
            <pc:docMk/>
            <pc:sldMk cId="1256799066" sldId="312"/>
            <ac:spMk id="15" creationId="{1DF378C8-A390-4519-B264-171722971B15}"/>
          </ac:spMkLst>
        </pc:spChg>
        <pc:spChg chg="del">
          <ac:chgData name="KARYTSIOTI Kanella" userId="2254d3af-0893-4931-aa94-1703782efa3e" providerId="ADAL" clId="{769160DF-EAD1-41C1-9BB0-A9038502BFAA}" dt="2020-05-12T14:07:14.102" v="3279" actId="478"/>
          <ac:spMkLst>
            <pc:docMk/>
            <pc:sldMk cId="1256799066" sldId="312"/>
            <ac:spMk id="40" creationId="{51EFBF66-082F-4D71-B104-9C346D23E61A}"/>
          </ac:spMkLst>
        </pc:spChg>
        <pc:spChg chg="del">
          <ac:chgData name="KARYTSIOTI Kanella" userId="2254d3af-0893-4931-aa94-1703782efa3e" providerId="ADAL" clId="{769160DF-EAD1-41C1-9BB0-A9038502BFAA}" dt="2020-05-12T14:07:18.562" v="3281" actId="478"/>
          <ac:spMkLst>
            <pc:docMk/>
            <pc:sldMk cId="1256799066" sldId="312"/>
            <ac:spMk id="48" creationId="{36B127C2-7289-491D-A1B1-0F755984366F}"/>
          </ac:spMkLst>
        </pc:spChg>
        <pc:spChg chg="del">
          <ac:chgData name="KARYTSIOTI Kanella" userId="2254d3af-0893-4931-aa94-1703782efa3e" providerId="ADAL" clId="{769160DF-EAD1-41C1-9BB0-A9038502BFAA}" dt="2020-05-12T14:07:14.102" v="3279" actId="478"/>
          <ac:spMkLst>
            <pc:docMk/>
            <pc:sldMk cId="1256799066" sldId="312"/>
            <ac:spMk id="49" creationId="{09EB5654-DF59-49D7-8AA4-BB7B6B87009A}"/>
          </ac:spMkLst>
        </pc:spChg>
        <pc:spChg chg="mod">
          <ac:chgData name="KARYTSIOTI Kanella" userId="2254d3af-0893-4931-aa94-1703782efa3e" providerId="ADAL" clId="{769160DF-EAD1-41C1-9BB0-A9038502BFAA}" dt="2020-05-15T06:48:56.964" v="3642" actId="207"/>
          <ac:spMkLst>
            <pc:docMk/>
            <pc:sldMk cId="1256799066" sldId="312"/>
            <ac:spMk id="50" creationId="{8FCE72C7-1549-483E-8AFF-E8084029401C}"/>
          </ac:spMkLst>
        </pc:spChg>
        <pc:spChg chg="mod">
          <ac:chgData name="KARYTSIOTI Kanella" userId="2254d3af-0893-4931-aa94-1703782efa3e" providerId="ADAL" clId="{769160DF-EAD1-41C1-9BB0-A9038502BFAA}" dt="2020-05-15T06:52:17.949" v="3729" actId="20577"/>
          <ac:spMkLst>
            <pc:docMk/>
            <pc:sldMk cId="1256799066" sldId="312"/>
            <ac:spMk id="56" creationId="{81A89D2D-FA76-4A6B-BF8A-2D3F8ADF946B}"/>
          </ac:spMkLst>
        </pc:spChg>
        <pc:spChg chg="mod">
          <ac:chgData name="KARYTSIOTI Kanella" userId="2254d3af-0893-4931-aa94-1703782efa3e" providerId="ADAL" clId="{769160DF-EAD1-41C1-9BB0-A9038502BFAA}" dt="2020-05-12T14:14:33.641" v="3528" actId="1035"/>
          <ac:spMkLst>
            <pc:docMk/>
            <pc:sldMk cId="1256799066" sldId="312"/>
            <ac:spMk id="57" creationId="{137C516F-AAA6-4B3D-B51D-DC64BB85F7B5}"/>
          </ac:spMkLst>
        </pc:spChg>
        <pc:spChg chg="mod">
          <ac:chgData name="KARYTSIOTI Kanella" userId="2254d3af-0893-4931-aa94-1703782efa3e" providerId="ADAL" clId="{769160DF-EAD1-41C1-9BB0-A9038502BFAA}" dt="2020-05-15T06:48:56.964" v="3642" actId="207"/>
          <ac:spMkLst>
            <pc:docMk/>
            <pc:sldMk cId="1256799066" sldId="312"/>
            <ac:spMk id="58" creationId="{4C148B89-1D62-407E-AC11-561E7EEA5C75}"/>
          </ac:spMkLst>
        </pc:spChg>
        <pc:picChg chg="add mod">
          <ac:chgData name="KARYTSIOTI Kanella" userId="2254d3af-0893-4931-aa94-1703782efa3e" providerId="ADAL" clId="{769160DF-EAD1-41C1-9BB0-A9038502BFAA}" dt="2020-05-12T14:14:33.641" v="3528" actId="1035"/>
          <ac:picMkLst>
            <pc:docMk/>
            <pc:sldMk cId="1256799066" sldId="312"/>
            <ac:picMk id="14" creationId="{0B1F957C-E4B0-4742-A04C-EB0438832521}"/>
          </ac:picMkLst>
        </pc:picChg>
        <pc:picChg chg="del">
          <ac:chgData name="KARYTSIOTI Kanella" userId="2254d3af-0893-4931-aa94-1703782efa3e" providerId="ADAL" clId="{769160DF-EAD1-41C1-9BB0-A9038502BFAA}" dt="2020-05-12T14:07:14.102" v="3279" actId="478"/>
          <ac:picMkLst>
            <pc:docMk/>
            <pc:sldMk cId="1256799066" sldId="312"/>
            <ac:picMk id="54" creationId="{FC26EC76-9720-4894-9878-7AA1C19EE800}"/>
          </ac:picMkLst>
        </pc:picChg>
        <pc:picChg chg="del mod">
          <ac:chgData name="KARYTSIOTI Kanella" userId="2254d3af-0893-4931-aa94-1703782efa3e" providerId="ADAL" clId="{769160DF-EAD1-41C1-9BB0-A9038502BFAA}" dt="2020-05-12T14:07:37.917" v="3318" actId="478"/>
          <ac:picMkLst>
            <pc:docMk/>
            <pc:sldMk cId="1256799066" sldId="312"/>
            <ac:picMk id="55" creationId="{856B25A1-FA89-4FE8-80AB-54D9C486F408}"/>
          </ac:picMkLst>
        </pc:picChg>
      </pc:sldChg>
    </pc:docChg>
  </pc:docChgLst>
  <pc:docChgLst>
    <pc:chgData name="PAOURI Iro" userId="dcb6b099-b768-40eb-b884-74d192441430" providerId="ADAL" clId="{FE38BF48-D586-456E-B545-87C5871392EF}"/>
    <pc:docChg chg="modSld">
      <pc:chgData name="PAOURI Iro" userId="dcb6b099-b768-40eb-b884-74d192441430" providerId="ADAL" clId="{FE38BF48-D586-456E-B545-87C5871392EF}" dt="2022-05-17T13:20:18.883" v="43"/>
      <pc:docMkLst>
        <pc:docMk/>
      </pc:docMkLst>
      <pc:sldChg chg="delCm">
        <pc:chgData name="PAOURI Iro" userId="dcb6b099-b768-40eb-b884-74d192441430" providerId="ADAL" clId="{FE38BF48-D586-456E-B545-87C5871392EF}" dt="2022-05-17T11:13:17.131" v="23"/>
        <pc:sldMkLst>
          <pc:docMk/>
          <pc:sldMk cId="1121371840" sldId="258"/>
        </pc:sldMkLst>
      </pc:sldChg>
      <pc:sldChg chg="delCm">
        <pc:chgData name="PAOURI Iro" userId="dcb6b099-b768-40eb-b884-74d192441430" providerId="ADAL" clId="{FE38BF48-D586-456E-B545-87C5871392EF}" dt="2022-05-17T11:13:30.089" v="24"/>
        <pc:sldMkLst>
          <pc:docMk/>
          <pc:sldMk cId="1601789275" sldId="287"/>
        </pc:sldMkLst>
      </pc:sldChg>
      <pc:sldChg chg="delCm">
        <pc:chgData name="PAOURI Iro" userId="dcb6b099-b768-40eb-b884-74d192441430" providerId="ADAL" clId="{FE38BF48-D586-456E-B545-87C5871392EF}" dt="2022-05-17T13:20:18.883" v="43"/>
        <pc:sldMkLst>
          <pc:docMk/>
          <pc:sldMk cId="1091141856" sldId="305"/>
        </pc:sldMkLst>
      </pc:sldChg>
      <pc:sldChg chg="delCm">
        <pc:chgData name="PAOURI Iro" userId="dcb6b099-b768-40eb-b884-74d192441430" providerId="ADAL" clId="{FE38BF48-D586-456E-B545-87C5871392EF}" dt="2022-05-17T13:20:18.883" v="43"/>
        <pc:sldMkLst>
          <pc:docMk/>
          <pc:sldMk cId="196540542" sldId="307"/>
        </pc:sldMkLst>
      </pc:sldChg>
      <pc:sldChg chg="modSp mod delCm">
        <pc:chgData name="PAOURI Iro" userId="dcb6b099-b768-40eb-b884-74d192441430" providerId="ADAL" clId="{FE38BF48-D586-456E-B545-87C5871392EF}" dt="2022-05-17T11:12:33.153" v="9" actId="20577"/>
        <pc:sldMkLst>
          <pc:docMk/>
          <pc:sldMk cId="925942423" sldId="308"/>
        </pc:sldMkLst>
        <pc:spChg chg="mod">
          <ac:chgData name="PAOURI Iro" userId="dcb6b099-b768-40eb-b884-74d192441430" providerId="ADAL" clId="{FE38BF48-D586-456E-B545-87C5871392EF}" dt="2022-05-17T11:12:33.153" v="9" actId="20577"/>
          <ac:spMkLst>
            <pc:docMk/>
            <pc:sldMk cId="925942423" sldId="308"/>
            <ac:spMk id="2" creationId="{AD427D80-8A83-45E2-AA97-DE6298E61021}"/>
          </ac:spMkLst>
        </pc:spChg>
      </pc:sldChg>
      <pc:sldChg chg="delCm">
        <pc:chgData name="PAOURI Iro" userId="dcb6b099-b768-40eb-b884-74d192441430" providerId="ADAL" clId="{FE38BF48-D586-456E-B545-87C5871392EF}" dt="2022-05-17T13:20:18.883" v="43"/>
        <pc:sldMkLst>
          <pc:docMk/>
          <pc:sldMk cId="3227423058" sldId="309"/>
        </pc:sldMkLst>
      </pc:sldChg>
      <pc:sldChg chg="delCm">
        <pc:chgData name="PAOURI Iro" userId="dcb6b099-b768-40eb-b884-74d192441430" providerId="ADAL" clId="{FE38BF48-D586-456E-B545-87C5871392EF}" dt="2022-05-17T12:57:56.950" v="30"/>
        <pc:sldMkLst>
          <pc:docMk/>
          <pc:sldMk cId="2164400744" sldId="312"/>
        </pc:sldMkLst>
      </pc:sldChg>
      <pc:sldChg chg="delCm">
        <pc:chgData name="PAOURI Iro" userId="dcb6b099-b768-40eb-b884-74d192441430" providerId="ADAL" clId="{FE38BF48-D586-456E-B545-87C5871392EF}" dt="2022-05-17T13:20:18.883" v="43"/>
        <pc:sldMkLst>
          <pc:docMk/>
          <pc:sldMk cId="3139724043" sldId="314"/>
        </pc:sldMkLst>
      </pc:sldChg>
      <pc:sldChg chg="delCm">
        <pc:chgData name="PAOURI Iro" userId="dcb6b099-b768-40eb-b884-74d192441430" providerId="ADAL" clId="{FE38BF48-D586-456E-B545-87C5871392EF}" dt="2022-05-17T12:51:15.322" v="27"/>
        <pc:sldMkLst>
          <pc:docMk/>
          <pc:sldMk cId="985187117" sldId="315"/>
        </pc:sldMkLst>
      </pc:sldChg>
      <pc:sldChg chg="delCm">
        <pc:chgData name="PAOURI Iro" userId="dcb6b099-b768-40eb-b884-74d192441430" providerId="ADAL" clId="{FE38BF48-D586-456E-B545-87C5871392EF}" dt="2022-05-17T12:52:23.318" v="28"/>
        <pc:sldMkLst>
          <pc:docMk/>
          <pc:sldMk cId="608950849" sldId="318"/>
        </pc:sldMkLst>
      </pc:sldChg>
      <pc:sldChg chg="delCm">
        <pc:chgData name="PAOURI Iro" userId="dcb6b099-b768-40eb-b884-74d192441430" providerId="ADAL" clId="{FE38BF48-D586-456E-B545-87C5871392EF}" dt="2022-05-17T13:20:18.883" v="43"/>
        <pc:sldMkLst>
          <pc:docMk/>
          <pc:sldMk cId="3748255836" sldId="319"/>
        </pc:sldMkLst>
      </pc:sldChg>
      <pc:sldChg chg="delCm">
        <pc:chgData name="PAOURI Iro" userId="dcb6b099-b768-40eb-b884-74d192441430" providerId="ADAL" clId="{FE38BF48-D586-456E-B545-87C5871392EF}" dt="2022-05-17T13:20:18.883" v="43"/>
        <pc:sldMkLst>
          <pc:docMk/>
          <pc:sldMk cId="3814555092" sldId="320"/>
        </pc:sldMkLst>
      </pc:sldChg>
      <pc:sldChg chg="delCm">
        <pc:chgData name="PAOURI Iro" userId="dcb6b099-b768-40eb-b884-74d192441430" providerId="ADAL" clId="{FE38BF48-D586-456E-B545-87C5871392EF}" dt="2022-05-17T13:20:18.883" v="43"/>
        <pc:sldMkLst>
          <pc:docMk/>
          <pc:sldMk cId="1691148686" sldId="321"/>
        </pc:sldMkLst>
      </pc:sldChg>
      <pc:sldChg chg="delCm">
        <pc:chgData name="PAOURI Iro" userId="dcb6b099-b768-40eb-b884-74d192441430" providerId="ADAL" clId="{FE38BF48-D586-456E-B545-87C5871392EF}" dt="2022-05-17T13:20:18.883" v="43"/>
        <pc:sldMkLst>
          <pc:docMk/>
          <pc:sldMk cId="560092074" sldId="322"/>
        </pc:sldMkLst>
      </pc:sldChg>
      <pc:sldChg chg="delCm">
        <pc:chgData name="PAOURI Iro" userId="dcb6b099-b768-40eb-b884-74d192441430" providerId="ADAL" clId="{FE38BF48-D586-456E-B545-87C5871392EF}" dt="2022-05-17T13:20:18.883" v="43"/>
        <pc:sldMkLst>
          <pc:docMk/>
          <pc:sldMk cId="3844576610" sldId="323"/>
        </pc:sldMkLst>
      </pc:sldChg>
      <pc:sldChg chg="delCm">
        <pc:chgData name="PAOURI Iro" userId="dcb6b099-b768-40eb-b884-74d192441430" providerId="ADAL" clId="{FE38BF48-D586-456E-B545-87C5871392EF}" dt="2022-05-17T13:20:18.883" v="43"/>
        <pc:sldMkLst>
          <pc:docMk/>
          <pc:sldMk cId="3528902833" sldId="324"/>
        </pc:sldMkLst>
      </pc:sldChg>
      <pc:sldChg chg="delCm">
        <pc:chgData name="PAOURI Iro" userId="dcb6b099-b768-40eb-b884-74d192441430" providerId="ADAL" clId="{FE38BF48-D586-456E-B545-87C5871392EF}" dt="2022-05-17T13:20:18.883" v="43"/>
        <pc:sldMkLst>
          <pc:docMk/>
          <pc:sldMk cId="3418279922" sldId="325"/>
        </pc:sldMkLst>
      </pc:sldChg>
      <pc:sldChg chg="delCm">
        <pc:chgData name="PAOURI Iro" userId="dcb6b099-b768-40eb-b884-74d192441430" providerId="ADAL" clId="{FE38BF48-D586-456E-B545-87C5871392EF}" dt="2022-05-17T13:20:18.883" v="43"/>
        <pc:sldMkLst>
          <pc:docMk/>
          <pc:sldMk cId="2710532172" sldId="326"/>
        </pc:sldMkLst>
      </pc:sldChg>
      <pc:sldChg chg="delCm">
        <pc:chgData name="PAOURI Iro" userId="dcb6b099-b768-40eb-b884-74d192441430" providerId="ADAL" clId="{FE38BF48-D586-456E-B545-87C5871392EF}" dt="2022-05-17T13:09:10.014" v="34"/>
        <pc:sldMkLst>
          <pc:docMk/>
          <pc:sldMk cId="2576639322" sldId="327"/>
        </pc:sldMkLst>
      </pc:sldChg>
      <pc:sldChg chg="delCm">
        <pc:chgData name="PAOURI Iro" userId="dcb6b099-b768-40eb-b884-74d192441430" providerId="ADAL" clId="{FE38BF48-D586-456E-B545-87C5871392EF}" dt="2022-05-17T13:09:44.578" v="35"/>
        <pc:sldMkLst>
          <pc:docMk/>
          <pc:sldMk cId="3347577894" sldId="331"/>
        </pc:sldMkLst>
      </pc:sldChg>
      <pc:sldChg chg="delCm">
        <pc:chgData name="PAOURI Iro" userId="dcb6b099-b768-40eb-b884-74d192441430" providerId="ADAL" clId="{FE38BF48-D586-456E-B545-87C5871392EF}" dt="2022-05-17T13:20:18.883" v="43"/>
        <pc:sldMkLst>
          <pc:docMk/>
          <pc:sldMk cId="134266931" sldId="332"/>
        </pc:sldMkLst>
      </pc:sldChg>
      <pc:sldChg chg="delCm">
        <pc:chgData name="PAOURI Iro" userId="dcb6b099-b768-40eb-b884-74d192441430" providerId="ADAL" clId="{FE38BF48-D586-456E-B545-87C5871392EF}" dt="2022-05-17T13:20:18.883" v="43"/>
        <pc:sldMkLst>
          <pc:docMk/>
          <pc:sldMk cId="1068921280" sldId="333"/>
        </pc:sldMkLst>
      </pc:sldChg>
      <pc:sldChg chg="delCm">
        <pc:chgData name="PAOURI Iro" userId="dcb6b099-b768-40eb-b884-74d192441430" providerId="ADAL" clId="{FE38BF48-D586-456E-B545-87C5871392EF}" dt="2022-05-17T13:20:18.883" v="43"/>
        <pc:sldMkLst>
          <pc:docMk/>
          <pc:sldMk cId="2207515625" sldId="334"/>
        </pc:sldMkLst>
      </pc:sldChg>
      <pc:sldChg chg="delCm">
        <pc:chgData name="PAOURI Iro" userId="dcb6b099-b768-40eb-b884-74d192441430" providerId="ADAL" clId="{FE38BF48-D586-456E-B545-87C5871392EF}" dt="2022-05-17T13:20:18.883" v="43"/>
        <pc:sldMkLst>
          <pc:docMk/>
          <pc:sldMk cId="849355974" sldId="335"/>
        </pc:sldMkLst>
      </pc:sldChg>
      <pc:sldChg chg="delCm">
        <pc:chgData name="PAOURI Iro" userId="dcb6b099-b768-40eb-b884-74d192441430" providerId="ADAL" clId="{FE38BF48-D586-456E-B545-87C5871392EF}" dt="2022-05-17T13:20:18.883" v="43"/>
        <pc:sldMkLst>
          <pc:docMk/>
          <pc:sldMk cId="2853483299" sldId="336"/>
        </pc:sldMkLst>
      </pc:sldChg>
      <pc:sldChg chg="delCm">
        <pc:chgData name="PAOURI Iro" userId="dcb6b099-b768-40eb-b884-74d192441430" providerId="ADAL" clId="{FE38BF48-D586-456E-B545-87C5871392EF}" dt="2022-05-17T13:20:18.883" v="43"/>
        <pc:sldMkLst>
          <pc:docMk/>
          <pc:sldMk cId="2156088845" sldId="337"/>
        </pc:sldMkLst>
      </pc:sldChg>
      <pc:sldChg chg="delCm">
        <pc:chgData name="PAOURI Iro" userId="dcb6b099-b768-40eb-b884-74d192441430" providerId="ADAL" clId="{FE38BF48-D586-456E-B545-87C5871392EF}" dt="2022-05-17T13:20:18.883" v="43"/>
        <pc:sldMkLst>
          <pc:docMk/>
          <pc:sldMk cId="848561198" sldId="338"/>
        </pc:sldMkLst>
      </pc:sldChg>
      <pc:sldChg chg="delCm">
        <pc:chgData name="PAOURI Iro" userId="dcb6b099-b768-40eb-b884-74d192441430" providerId="ADAL" clId="{FE38BF48-D586-456E-B545-87C5871392EF}" dt="2022-05-17T13:10:16.130" v="36"/>
        <pc:sldMkLst>
          <pc:docMk/>
          <pc:sldMk cId="1287934442" sldId="340"/>
        </pc:sldMkLst>
      </pc:sldChg>
      <pc:sldChg chg="delCm">
        <pc:chgData name="PAOURI Iro" userId="dcb6b099-b768-40eb-b884-74d192441430" providerId="ADAL" clId="{FE38BF48-D586-456E-B545-87C5871392EF}" dt="2022-05-17T13:20:18.883" v="43"/>
        <pc:sldMkLst>
          <pc:docMk/>
          <pc:sldMk cId="3380385273" sldId="342"/>
        </pc:sldMkLst>
      </pc:sldChg>
      <pc:sldChg chg="delCm">
        <pc:chgData name="PAOURI Iro" userId="dcb6b099-b768-40eb-b884-74d192441430" providerId="ADAL" clId="{FE38BF48-D586-456E-B545-87C5871392EF}" dt="2022-05-17T13:20:18.883" v="43"/>
        <pc:sldMkLst>
          <pc:docMk/>
          <pc:sldMk cId="1115169973" sldId="343"/>
        </pc:sldMkLst>
      </pc:sldChg>
      <pc:sldChg chg="delCm">
        <pc:chgData name="PAOURI Iro" userId="dcb6b099-b768-40eb-b884-74d192441430" providerId="ADAL" clId="{FE38BF48-D586-456E-B545-87C5871392EF}" dt="2022-05-17T13:20:18.883" v="43"/>
        <pc:sldMkLst>
          <pc:docMk/>
          <pc:sldMk cId="1804506156" sldId="344"/>
        </pc:sldMkLst>
      </pc:sldChg>
      <pc:sldChg chg="delCm">
        <pc:chgData name="PAOURI Iro" userId="dcb6b099-b768-40eb-b884-74d192441430" providerId="ADAL" clId="{FE38BF48-D586-456E-B545-87C5871392EF}" dt="2022-05-17T13:12:27.876" v="37"/>
        <pc:sldMkLst>
          <pc:docMk/>
          <pc:sldMk cId="283215371" sldId="345"/>
        </pc:sldMkLst>
      </pc:sldChg>
      <pc:sldChg chg="delCm">
        <pc:chgData name="PAOURI Iro" userId="dcb6b099-b768-40eb-b884-74d192441430" providerId="ADAL" clId="{FE38BF48-D586-456E-B545-87C5871392EF}" dt="2022-05-17T13:20:18.883" v="43"/>
        <pc:sldMkLst>
          <pc:docMk/>
          <pc:sldMk cId="301936347" sldId="346"/>
        </pc:sldMkLst>
      </pc:sldChg>
      <pc:sldChg chg="delCm">
        <pc:chgData name="PAOURI Iro" userId="dcb6b099-b768-40eb-b884-74d192441430" providerId="ADAL" clId="{FE38BF48-D586-456E-B545-87C5871392EF}" dt="2022-05-17T13:20:18.883" v="43"/>
        <pc:sldMkLst>
          <pc:docMk/>
          <pc:sldMk cId="1676141688" sldId="347"/>
        </pc:sldMkLst>
      </pc:sldChg>
      <pc:sldChg chg="delCm">
        <pc:chgData name="PAOURI Iro" userId="dcb6b099-b768-40eb-b884-74d192441430" providerId="ADAL" clId="{FE38BF48-D586-456E-B545-87C5871392EF}" dt="2022-05-17T13:20:18.883" v="43"/>
        <pc:sldMkLst>
          <pc:docMk/>
          <pc:sldMk cId="2267051498" sldId="348"/>
        </pc:sldMkLst>
      </pc:sldChg>
      <pc:sldChg chg="delCm">
        <pc:chgData name="PAOURI Iro" userId="dcb6b099-b768-40eb-b884-74d192441430" providerId="ADAL" clId="{FE38BF48-D586-456E-B545-87C5871392EF}" dt="2022-05-17T13:20:18.883" v="43"/>
        <pc:sldMkLst>
          <pc:docMk/>
          <pc:sldMk cId="3914265889" sldId="349"/>
        </pc:sldMkLst>
      </pc:sldChg>
      <pc:sldChg chg="delCm">
        <pc:chgData name="PAOURI Iro" userId="dcb6b099-b768-40eb-b884-74d192441430" providerId="ADAL" clId="{FE38BF48-D586-456E-B545-87C5871392EF}" dt="2022-05-17T13:20:12.691" v="40"/>
        <pc:sldMkLst>
          <pc:docMk/>
          <pc:sldMk cId="4261971040" sldId="350"/>
        </pc:sldMkLst>
      </pc:sldChg>
      <pc:sldChg chg="delCm">
        <pc:chgData name="PAOURI Iro" userId="dcb6b099-b768-40eb-b884-74d192441430" providerId="ADAL" clId="{FE38BF48-D586-456E-B545-87C5871392EF}" dt="2022-05-17T13:20:14.959" v="41"/>
        <pc:sldMkLst>
          <pc:docMk/>
          <pc:sldMk cId="2745903661" sldId="360"/>
        </pc:sldMkLst>
      </pc:sldChg>
      <pc:sldChg chg="delCm">
        <pc:chgData name="PAOURI Iro" userId="dcb6b099-b768-40eb-b884-74d192441430" providerId="ADAL" clId="{FE38BF48-D586-456E-B545-87C5871392EF}" dt="2022-05-17T13:20:18.883" v="43"/>
        <pc:sldMkLst>
          <pc:docMk/>
          <pc:sldMk cId="2059427144" sldId="362"/>
        </pc:sldMkLst>
      </pc:sldChg>
      <pc:sldChg chg="delCm">
        <pc:chgData name="PAOURI Iro" userId="dcb6b099-b768-40eb-b884-74d192441430" providerId="ADAL" clId="{FE38BF48-D586-456E-B545-87C5871392EF}" dt="2022-05-17T13:20:18.883" v="43"/>
        <pc:sldMkLst>
          <pc:docMk/>
          <pc:sldMk cId="3063654016" sldId="364"/>
        </pc:sldMkLst>
      </pc:sldChg>
      <pc:sldChg chg="delCm">
        <pc:chgData name="PAOURI Iro" userId="dcb6b099-b768-40eb-b884-74d192441430" providerId="ADAL" clId="{FE38BF48-D586-456E-B545-87C5871392EF}" dt="2022-05-17T13:20:18.883" v="43"/>
        <pc:sldMkLst>
          <pc:docMk/>
          <pc:sldMk cId="3009481341" sldId="365"/>
        </pc:sldMkLst>
      </pc:sldChg>
      <pc:sldChg chg="delCm">
        <pc:chgData name="PAOURI Iro" userId="dcb6b099-b768-40eb-b884-74d192441430" providerId="ADAL" clId="{FE38BF48-D586-456E-B545-87C5871392EF}" dt="2022-05-17T13:20:18.883" v="43"/>
        <pc:sldMkLst>
          <pc:docMk/>
          <pc:sldMk cId="2197899350" sldId="366"/>
        </pc:sldMkLst>
      </pc:sldChg>
      <pc:sldChg chg="delCm">
        <pc:chgData name="PAOURI Iro" userId="dcb6b099-b768-40eb-b884-74d192441430" providerId="ADAL" clId="{FE38BF48-D586-456E-B545-87C5871392EF}" dt="2022-05-17T13:20:18.883" v="43"/>
        <pc:sldMkLst>
          <pc:docMk/>
          <pc:sldMk cId="4269321424" sldId="367"/>
        </pc:sldMkLst>
      </pc:sldChg>
      <pc:sldChg chg="delCm">
        <pc:chgData name="PAOURI Iro" userId="dcb6b099-b768-40eb-b884-74d192441430" providerId="ADAL" clId="{FE38BF48-D586-456E-B545-87C5871392EF}" dt="2022-05-17T13:20:16.214" v="42"/>
        <pc:sldMkLst>
          <pc:docMk/>
          <pc:sldMk cId="2388136747" sldId="371"/>
        </pc:sldMkLst>
      </pc:sldChg>
      <pc:sldChg chg="delCm">
        <pc:chgData name="PAOURI Iro" userId="dcb6b099-b768-40eb-b884-74d192441430" providerId="ADAL" clId="{FE38BF48-D586-456E-B545-87C5871392EF}" dt="2022-05-17T13:19:55.484" v="39"/>
        <pc:sldMkLst>
          <pc:docMk/>
          <pc:sldMk cId="4263019426" sldId="375"/>
        </pc:sldMkLst>
      </pc:sldChg>
      <pc:sldChg chg="delCm">
        <pc:chgData name="PAOURI Iro" userId="dcb6b099-b768-40eb-b884-74d192441430" providerId="ADAL" clId="{FE38BF48-D586-456E-B545-87C5871392EF}" dt="2022-05-17T13:20:18.883" v="43"/>
        <pc:sldMkLst>
          <pc:docMk/>
          <pc:sldMk cId="2234184625" sldId="379"/>
        </pc:sldMkLst>
      </pc:sldChg>
      <pc:sldChg chg="modSp mod delCm">
        <pc:chgData name="PAOURI Iro" userId="dcb6b099-b768-40eb-b884-74d192441430" providerId="ADAL" clId="{FE38BF48-D586-456E-B545-87C5871392EF}" dt="2022-05-17T11:12:46.464" v="22" actId="20577"/>
        <pc:sldMkLst>
          <pc:docMk/>
          <pc:sldMk cId="703559260" sldId="381"/>
        </pc:sldMkLst>
        <pc:spChg chg="mod">
          <ac:chgData name="PAOURI Iro" userId="dcb6b099-b768-40eb-b884-74d192441430" providerId="ADAL" clId="{FE38BF48-D586-456E-B545-87C5871392EF}" dt="2022-05-17T11:12:46.464" v="22" actId="20577"/>
          <ac:spMkLst>
            <pc:docMk/>
            <pc:sldMk cId="703559260" sldId="381"/>
            <ac:spMk id="2" creationId="{AD427D80-8A83-45E2-AA97-DE6298E61021}"/>
          </ac:spMkLst>
        </pc:spChg>
      </pc:sldChg>
      <pc:sldChg chg="delCm">
        <pc:chgData name="PAOURI Iro" userId="dcb6b099-b768-40eb-b884-74d192441430" providerId="ADAL" clId="{FE38BF48-D586-456E-B545-87C5871392EF}" dt="2022-05-17T13:20:18.883" v="43"/>
        <pc:sldMkLst>
          <pc:docMk/>
          <pc:sldMk cId="3710559846" sldId="382"/>
        </pc:sldMkLst>
      </pc:sldChg>
    </pc:docChg>
  </pc:docChgLst>
  <pc:docChgLst>
    <pc:chgData name="PAOURI Iro" userId="dcb6b099-b768-40eb-b884-74d192441430" providerId="ADAL" clId="{18339F25-6E93-45E5-98F3-F44370B8AD8A}"/>
    <pc:docChg chg="undo custSel modSld">
      <pc:chgData name="PAOURI Iro" userId="dcb6b099-b768-40eb-b884-74d192441430" providerId="ADAL" clId="{18339F25-6E93-45E5-98F3-F44370B8AD8A}" dt="2022-05-02T08:50:49.448" v="125"/>
      <pc:docMkLst>
        <pc:docMk/>
      </pc:docMkLst>
      <pc:sldChg chg="modSp mod">
        <pc:chgData name="PAOURI Iro" userId="dcb6b099-b768-40eb-b884-74d192441430" providerId="ADAL" clId="{18339F25-6E93-45E5-98F3-F44370B8AD8A}" dt="2022-05-02T08:09:08.477" v="123" actId="2"/>
        <pc:sldMkLst>
          <pc:docMk/>
          <pc:sldMk cId="4273619315" sldId="284"/>
        </pc:sldMkLst>
        <pc:spChg chg="mod">
          <ac:chgData name="PAOURI Iro" userId="dcb6b099-b768-40eb-b884-74d192441430" providerId="ADAL" clId="{18339F25-6E93-45E5-98F3-F44370B8AD8A}" dt="2022-05-02T08:09:08.477" v="123" actId="2"/>
          <ac:spMkLst>
            <pc:docMk/>
            <pc:sldMk cId="4273619315" sldId="284"/>
            <ac:spMk id="3" creationId="{00000000-0000-0000-0000-000000000000}"/>
          </ac:spMkLst>
        </pc:spChg>
      </pc:sldChg>
      <pc:sldChg chg="modSp mod">
        <pc:chgData name="PAOURI Iro" userId="dcb6b099-b768-40eb-b884-74d192441430" providerId="ADAL" clId="{18339F25-6E93-45E5-98F3-F44370B8AD8A}" dt="2022-05-02T07:59:16.182" v="1" actId="20577"/>
        <pc:sldMkLst>
          <pc:docMk/>
          <pc:sldMk cId="1601789275" sldId="287"/>
        </pc:sldMkLst>
        <pc:spChg chg="mod">
          <ac:chgData name="PAOURI Iro" userId="dcb6b099-b768-40eb-b884-74d192441430" providerId="ADAL" clId="{18339F25-6E93-45E5-98F3-F44370B8AD8A}" dt="2022-05-02T07:59:16.182" v="1" actId="20577"/>
          <ac:spMkLst>
            <pc:docMk/>
            <pc:sldMk cId="1601789275" sldId="287"/>
            <ac:spMk id="36" creationId="{191DCF05-A052-4447-9E38-4D9A9ED15D4C}"/>
          </ac:spMkLst>
        </pc:spChg>
      </pc:sldChg>
      <pc:sldChg chg="modSp mod">
        <pc:chgData name="PAOURI Iro" userId="dcb6b099-b768-40eb-b884-74d192441430" providerId="ADAL" clId="{18339F25-6E93-45E5-98F3-F44370B8AD8A}" dt="2022-05-02T08:08:16.945" v="116" actId="2"/>
        <pc:sldMkLst>
          <pc:docMk/>
          <pc:sldMk cId="196540542" sldId="307"/>
        </pc:sldMkLst>
        <pc:spChg chg="mod">
          <ac:chgData name="PAOURI Iro" userId="dcb6b099-b768-40eb-b884-74d192441430" providerId="ADAL" clId="{18339F25-6E93-45E5-98F3-F44370B8AD8A}" dt="2022-05-02T08:08:16.945" v="116" actId="2"/>
          <ac:spMkLst>
            <pc:docMk/>
            <pc:sldMk cId="196540542" sldId="307"/>
            <ac:spMk id="13" creationId="{52D51E55-92CD-4983-8C65-5C094A979E13}"/>
          </ac:spMkLst>
        </pc:spChg>
      </pc:sldChg>
      <pc:sldChg chg="modSp mod">
        <pc:chgData name="PAOURI Iro" userId="dcb6b099-b768-40eb-b884-74d192441430" providerId="ADAL" clId="{18339F25-6E93-45E5-98F3-F44370B8AD8A}" dt="2022-05-02T08:02:50.915" v="21" actId="20577"/>
        <pc:sldMkLst>
          <pc:docMk/>
          <pc:sldMk cId="925942423" sldId="308"/>
        </pc:sldMkLst>
        <pc:spChg chg="mod">
          <ac:chgData name="PAOURI Iro" userId="dcb6b099-b768-40eb-b884-74d192441430" providerId="ADAL" clId="{18339F25-6E93-45E5-98F3-F44370B8AD8A}" dt="2022-05-02T08:02:50.915" v="21" actId="20577"/>
          <ac:spMkLst>
            <pc:docMk/>
            <pc:sldMk cId="925942423" sldId="308"/>
            <ac:spMk id="2" creationId="{AD427D80-8A83-45E2-AA97-DE6298E61021}"/>
          </ac:spMkLst>
        </pc:spChg>
      </pc:sldChg>
      <pc:sldChg chg="modSp mod">
        <pc:chgData name="PAOURI Iro" userId="dcb6b099-b768-40eb-b884-74d192441430" providerId="ADAL" clId="{18339F25-6E93-45E5-98F3-F44370B8AD8A}" dt="2022-05-02T08:00:24.827" v="16" actId="20577"/>
        <pc:sldMkLst>
          <pc:docMk/>
          <pc:sldMk cId="3227423058" sldId="309"/>
        </pc:sldMkLst>
        <pc:spChg chg="mod">
          <ac:chgData name="PAOURI Iro" userId="dcb6b099-b768-40eb-b884-74d192441430" providerId="ADAL" clId="{18339F25-6E93-45E5-98F3-F44370B8AD8A}" dt="2022-05-02T08:00:24.827" v="16" actId="20577"/>
          <ac:spMkLst>
            <pc:docMk/>
            <pc:sldMk cId="3227423058" sldId="309"/>
            <ac:spMk id="2" creationId="{E5C7864D-7F23-44D3-A922-A08A60BE68C3}"/>
          </ac:spMkLst>
        </pc:spChg>
      </pc:sldChg>
      <pc:sldChg chg="modSp mod">
        <pc:chgData name="PAOURI Iro" userId="dcb6b099-b768-40eb-b884-74d192441430" providerId="ADAL" clId="{18339F25-6E93-45E5-98F3-F44370B8AD8A}" dt="2022-05-02T08:08:19.106" v="119" actId="2"/>
        <pc:sldMkLst>
          <pc:docMk/>
          <pc:sldMk cId="2164400744" sldId="312"/>
        </pc:sldMkLst>
        <pc:spChg chg="mod">
          <ac:chgData name="PAOURI Iro" userId="dcb6b099-b768-40eb-b884-74d192441430" providerId="ADAL" clId="{18339F25-6E93-45E5-98F3-F44370B8AD8A}" dt="2022-05-02T08:08:19.106" v="119" actId="2"/>
          <ac:spMkLst>
            <pc:docMk/>
            <pc:sldMk cId="2164400744" sldId="312"/>
            <ac:spMk id="2" creationId="{6CE8F494-F968-422D-8971-BF5870336070}"/>
          </ac:spMkLst>
        </pc:spChg>
      </pc:sldChg>
      <pc:sldChg chg="modSp mod">
        <pc:chgData name="PAOURI Iro" userId="dcb6b099-b768-40eb-b884-74d192441430" providerId="ADAL" clId="{18339F25-6E93-45E5-98F3-F44370B8AD8A}" dt="2022-05-02T08:00:00.166" v="8" actId="20577"/>
        <pc:sldMkLst>
          <pc:docMk/>
          <pc:sldMk cId="3139724043" sldId="314"/>
        </pc:sldMkLst>
        <pc:spChg chg="mod">
          <ac:chgData name="PAOURI Iro" userId="dcb6b099-b768-40eb-b884-74d192441430" providerId="ADAL" clId="{18339F25-6E93-45E5-98F3-F44370B8AD8A}" dt="2022-05-02T08:00:00.166" v="8" actId="20577"/>
          <ac:spMkLst>
            <pc:docMk/>
            <pc:sldMk cId="3139724043" sldId="314"/>
            <ac:spMk id="2" creationId="{028D0364-3C94-4967-A060-ECD4BD583BFF}"/>
          </ac:spMkLst>
        </pc:spChg>
      </pc:sldChg>
      <pc:sldChg chg="modSp mod">
        <pc:chgData name="PAOURI Iro" userId="dcb6b099-b768-40eb-b884-74d192441430" providerId="ADAL" clId="{18339F25-6E93-45E5-98F3-F44370B8AD8A}" dt="2022-05-02T07:59:43.712" v="7" actId="20577"/>
        <pc:sldMkLst>
          <pc:docMk/>
          <pc:sldMk cId="985187117" sldId="315"/>
        </pc:sldMkLst>
        <pc:spChg chg="mod">
          <ac:chgData name="PAOURI Iro" userId="dcb6b099-b768-40eb-b884-74d192441430" providerId="ADAL" clId="{18339F25-6E93-45E5-98F3-F44370B8AD8A}" dt="2022-05-02T07:59:43.712" v="7" actId="20577"/>
          <ac:spMkLst>
            <pc:docMk/>
            <pc:sldMk cId="985187117" sldId="315"/>
            <ac:spMk id="2" creationId="{028D0364-3C94-4967-A060-ECD4BD583BFF}"/>
          </ac:spMkLst>
        </pc:spChg>
      </pc:sldChg>
      <pc:sldChg chg="modSp mod">
        <pc:chgData name="PAOURI Iro" userId="dcb6b099-b768-40eb-b884-74d192441430" providerId="ADAL" clId="{18339F25-6E93-45E5-98F3-F44370B8AD8A}" dt="2022-05-02T08:03:33.218" v="38" actId="20577"/>
        <pc:sldMkLst>
          <pc:docMk/>
          <pc:sldMk cId="3748255836" sldId="319"/>
        </pc:sldMkLst>
        <pc:spChg chg="mod">
          <ac:chgData name="PAOURI Iro" userId="dcb6b099-b768-40eb-b884-74d192441430" providerId="ADAL" clId="{18339F25-6E93-45E5-98F3-F44370B8AD8A}" dt="2022-05-02T08:03:33.218" v="38" actId="20577"/>
          <ac:spMkLst>
            <pc:docMk/>
            <pc:sldMk cId="3748255836" sldId="319"/>
            <ac:spMk id="2" creationId="{6CE8F494-F968-422D-8971-BF5870336070}"/>
          </ac:spMkLst>
        </pc:spChg>
      </pc:sldChg>
      <pc:sldChg chg="modSp mod">
        <pc:chgData name="PAOURI Iro" userId="dcb6b099-b768-40eb-b884-74d192441430" providerId="ADAL" clId="{18339F25-6E93-45E5-98F3-F44370B8AD8A}" dt="2022-05-02T08:08:17.968" v="117" actId="2"/>
        <pc:sldMkLst>
          <pc:docMk/>
          <pc:sldMk cId="3814555092" sldId="320"/>
        </pc:sldMkLst>
        <pc:spChg chg="mod">
          <ac:chgData name="PAOURI Iro" userId="dcb6b099-b768-40eb-b884-74d192441430" providerId="ADAL" clId="{18339F25-6E93-45E5-98F3-F44370B8AD8A}" dt="2022-05-02T08:08:17.968" v="117" actId="2"/>
          <ac:spMkLst>
            <pc:docMk/>
            <pc:sldMk cId="3814555092" sldId="320"/>
            <ac:spMk id="13" creationId="{52D51E55-92CD-4983-8C65-5C094A979E13}"/>
          </ac:spMkLst>
        </pc:spChg>
      </pc:sldChg>
      <pc:sldChg chg="modSp mod">
        <pc:chgData name="PAOURI Iro" userId="dcb6b099-b768-40eb-b884-74d192441430" providerId="ADAL" clId="{18339F25-6E93-45E5-98F3-F44370B8AD8A}" dt="2022-05-02T08:03:48.020" v="44" actId="20577"/>
        <pc:sldMkLst>
          <pc:docMk/>
          <pc:sldMk cId="3528902833" sldId="324"/>
        </pc:sldMkLst>
        <pc:spChg chg="mod">
          <ac:chgData name="PAOURI Iro" userId="dcb6b099-b768-40eb-b884-74d192441430" providerId="ADAL" clId="{18339F25-6E93-45E5-98F3-F44370B8AD8A}" dt="2022-05-02T08:03:48.020" v="44" actId="20577"/>
          <ac:spMkLst>
            <pc:docMk/>
            <pc:sldMk cId="3528902833" sldId="324"/>
            <ac:spMk id="2" creationId="{6CE8F494-F968-422D-8971-BF5870336070}"/>
          </ac:spMkLst>
        </pc:spChg>
      </pc:sldChg>
      <pc:sldChg chg="modSp mod">
        <pc:chgData name="PAOURI Iro" userId="dcb6b099-b768-40eb-b884-74d192441430" providerId="ADAL" clId="{18339F25-6E93-45E5-98F3-F44370B8AD8A}" dt="2022-05-02T08:04:06.729" v="53" actId="20577"/>
        <pc:sldMkLst>
          <pc:docMk/>
          <pc:sldMk cId="2710532172" sldId="326"/>
        </pc:sldMkLst>
        <pc:spChg chg="mod">
          <ac:chgData name="PAOURI Iro" userId="dcb6b099-b768-40eb-b884-74d192441430" providerId="ADAL" clId="{18339F25-6E93-45E5-98F3-F44370B8AD8A}" dt="2022-05-02T08:04:06.729" v="53" actId="20577"/>
          <ac:spMkLst>
            <pc:docMk/>
            <pc:sldMk cId="2710532172" sldId="326"/>
            <ac:spMk id="2" creationId="{6CE8F494-F968-422D-8971-BF5870336070}"/>
          </ac:spMkLst>
        </pc:spChg>
      </pc:sldChg>
      <pc:sldChg chg="modSp mod">
        <pc:chgData name="PAOURI Iro" userId="dcb6b099-b768-40eb-b884-74d192441430" providerId="ADAL" clId="{18339F25-6E93-45E5-98F3-F44370B8AD8A}" dt="2022-05-02T08:04:36.842" v="65" actId="20577"/>
        <pc:sldMkLst>
          <pc:docMk/>
          <pc:sldMk cId="3347577894" sldId="331"/>
        </pc:sldMkLst>
        <pc:spChg chg="mod">
          <ac:chgData name="PAOURI Iro" userId="dcb6b099-b768-40eb-b884-74d192441430" providerId="ADAL" clId="{18339F25-6E93-45E5-98F3-F44370B8AD8A}" dt="2022-05-02T08:04:36.842" v="65" actId="20577"/>
          <ac:spMkLst>
            <pc:docMk/>
            <pc:sldMk cId="3347577894" sldId="331"/>
            <ac:spMk id="2" creationId="{6CE8F494-F968-422D-8971-BF5870336070}"/>
          </ac:spMkLst>
        </pc:spChg>
      </pc:sldChg>
      <pc:sldChg chg="modSp mod">
        <pc:chgData name="PAOURI Iro" userId="dcb6b099-b768-40eb-b884-74d192441430" providerId="ADAL" clId="{18339F25-6E93-45E5-98F3-F44370B8AD8A}" dt="2022-05-02T08:05:38.419" v="72" actId="20577"/>
        <pc:sldMkLst>
          <pc:docMk/>
          <pc:sldMk cId="1285062848" sldId="332"/>
        </pc:sldMkLst>
        <pc:spChg chg="mod">
          <ac:chgData name="PAOURI Iro" userId="dcb6b099-b768-40eb-b884-74d192441430" providerId="ADAL" clId="{18339F25-6E93-45E5-98F3-F44370B8AD8A}" dt="2022-05-02T08:05:38.419" v="72" actId="20577"/>
          <ac:spMkLst>
            <pc:docMk/>
            <pc:sldMk cId="1285062848" sldId="332"/>
            <ac:spMk id="2" creationId="{6CE8F494-F968-422D-8971-BF5870336070}"/>
          </ac:spMkLst>
        </pc:spChg>
        <pc:spChg chg="mod">
          <ac:chgData name="PAOURI Iro" userId="dcb6b099-b768-40eb-b884-74d192441430" providerId="ADAL" clId="{18339F25-6E93-45E5-98F3-F44370B8AD8A}" dt="2022-05-02T08:05:35.182" v="71" actId="20577"/>
          <ac:spMkLst>
            <pc:docMk/>
            <pc:sldMk cId="1285062848" sldId="332"/>
            <ac:spMk id="6" creationId="{2E2B41FF-AB96-4997-9610-E67EFD54CBCD}"/>
          </ac:spMkLst>
        </pc:spChg>
      </pc:sldChg>
      <pc:sldChg chg="modSp mod">
        <pc:chgData name="PAOURI Iro" userId="dcb6b099-b768-40eb-b884-74d192441430" providerId="ADAL" clId="{18339F25-6E93-45E5-98F3-F44370B8AD8A}" dt="2022-05-02T08:05:53.412" v="76" actId="20577"/>
        <pc:sldMkLst>
          <pc:docMk/>
          <pc:sldMk cId="3734212157" sldId="339"/>
        </pc:sldMkLst>
        <pc:spChg chg="mod">
          <ac:chgData name="PAOURI Iro" userId="dcb6b099-b768-40eb-b884-74d192441430" providerId="ADAL" clId="{18339F25-6E93-45E5-98F3-F44370B8AD8A}" dt="2022-05-02T08:05:44.570" v="74" actId="20577"/>
          <ac:spMkLst>
            <pc:docMk/>
            <pc:sldMk cId="3734212157" sldId="339"/>
            <ac:spMk id="2" creationId="{6CE8F494-F968-422D-8971-BF5870336070}"/>
          </ac:spMkLst>
        </pc:spChg>
        <pc:spChg chg="mod">
          <ac:chgData name="PAOURI Iro" userId="dcb6b099-b768-40eb-b884-74d192441430" providerId="ADAL" clId="{18339F25-6E93-45E5-98F3-F44370B8AD8A}" dt="2022-05-02T08:05:53.412" v="76" actId="20577"/>
          <ac:spMkLst>
            <pc:docMk/>
            <pc:sldMk cId="3734212157" sldId="339"/>
            <ac:spMk id="6" creationId="{FFAC39B6-60F4-49B8-97F8-3133E9F80F44}"/>
          </ac:spMkLst>
        </pc:spChg>
      </pc:sldChg>
      <pc:sldChg chg="modSp mod">
        <pc:chgData name="PAOURI Iro" userId="dcb6b099-b768-40eb-b884-74d192441430" providerId="ADAL" clId="{18339F25-6E93-45E5-98F3-F44370B8AD8A}" dt="2022-05-02T08:06:04.046" v="79" actId="20577"/>
        <pc:sldMkLst>
          <pc:docMk/>
          <pc:sldMk cId="1287934442" sldId="340"/>
        </pc:sldMkLst>
        <pc:spChg chg="mod">
          <ac:chgData name="PAOURI Iro" userId="dcb6b099-b768-40eb-b884-74d192441430" providerId="ADAL" clId="{18339F25-6E93-45E5-98F3-F44370B8AD8A}" dt="2022-05-02T08:06:04.046" v="79" actId="20577"/>
          <ac:spMkLst>
            <pc:docMk/>
            <pc:sldMk cId="1287934442" sldId="340"/>
            <ac:spMk id="2" creationId="{6CE8F494-F968-422D-8971-BF5870336070}"/>
          </ac:spMkLst>
        </pc:spChg>
        <pc:spChg chg="mod">
          <ac:chgData name="PAOURI Iro" userId="dcb6b099-b768-40eb-b884-74d192441430" providerId="ADAL" clId="{18339F25-6E93-45E5-98F3-F44370B8AD8A}" dt="2022-05-02T08:06:00.680" v="77" actId="20577"/>
          <ac:spMkLst>
            <pc:docMk/>
            <pc:sldMk cId="1287934442" sldId="340"/>
            <ac:spMk id="5" creationId="{0E0762C6-BFFB-432E-AFF8-93121A495B3E}"/>
          </ac:spMkLst>
        </pc:spChg>
      </pc:sldChg>
      <pc:sldChg chg="modSp mod">
        <pc:chgData name="PAOURI Iro" userId="dcb6b099-b768-40eb-b884-74d192441430" providerId="ADAL" clId="{18339F25-6E93-45E5-98F3-F44370B8AD8A}" dt="2022-05-02T08:06:19.364" v="85" actId="20577"/>
        <pc:sldMkLst>
          <pc:docMk/>
          <pc:sldMk cId="1072025587" sldId="341"/>
        </pc:sldMkLst>
        <pc:spChg chg="mod">
          <ac:chgData name="PAOURI Iro" userId="dcb6b099-b768-40eb-b884-74d192441430" providerId="ADAL" clId="{18339F25-6E93-45E5-98F3-F44370B8AD8A}" dt="2022-05-02T08:06:19.364" v="85" actId="20577"/>
          <ac:spMkLst>
            <pc:docMk/>
            <pc:sldMk cId="1072025587" sldId="341"/>
            <ac:spMk id="2" creationId="{6CE8F494-F968-422D-8971-BF5870336070}"/>
          </ac:spMkLst>
        </pc:spChg>
        <pc:spChg chg="mod">
          <ac:chgData name="PAOURI Iro" userId="dcb6b099-b768-40eb-b884-74d192441430" providerId="ADAL" clId="{18339F25-6E93-45E5-98F3-F44370B8AD8A}" dt="2022-05-02T08:06:14.608" v="82" actId="20577"/>
          <ac:spMkLst>
            <pc:docMk/>
            <pc:sldMk cId="1072025587" sldId="341"/>
            <ac:spMk id="5" creationId="{9C3F7434-F20A-4667-9CC8-EE4EBC419301}"/>
          </ac:spMkLst>
        </pc:spChg>
      </pc:sldChg>
      <pc:sldChg chg="addSp delSp modSp mod">
        <pc:chgData name="PAOURI Iro" userId="dcb6b099-b768-40eb-b884-74d192441430" providerId="ADAL" clId="{18339F25-6E93-45E5-98F3-F44370B8AD8A}" dt="2022-05-02T08:06:39.877" v="91" actId="1076"/>
        <pc:sldMkLst>
          <pc:docMk/>
          <pc:sldMk cId="3380385273" sldId="342"/>
        </pc:sldMkLst>
        <pc:spChg chg="mod">
          <ac:chgData name="PAOURI Iro" userId="dcb6b099-b768-40eb-b884-74d192441430" providerId="ADAL" clId="{18339F25-6E93-45E5-98F3-F44370B8AD8A}" dt="2022-05-02T08:06:39.877" v="91" actId="1076"/>
          <ac:spMkLst>
            <pc:docMk/>
            <pc:sldMk cId="3380385273" sldId="342"/>
            <ac:spMk id="2" creationId="{6CE8F494-F968-422D-8971-BF5870336070}"/>
          </ac:spMkLst>
        </pc:spChg>
        <pc:spChg chg="add del mod">
          <ac:chgData name="PAOURI Iro" userId="dcb6b099-b768-40eb-b884-74d192441430" providerId="ADAL" clId="{18339F25-6E93-45E5-98F3-F44370B8AD8A}" dt="2022-05-02T08:06:35.345" v="90" actId="1076"/>
          <ac:spMkLst>
            <pc:docMk/>
            <pc:sldMk cId="3380385273" sldId="342"/>
            <ac:spMk id="12" creationId="{C50E9D69-0981-4BC6-9A9B-B25C5DA62A1E}"/>
          </ac:spMkLst>
        </pc:spChg>
      </pc:sldChg>
      <pc:sldChg chg="modSp mod">
        <pc:chgData name="PAOURI Iro" userId="dcb6b099-b768-40eb-b884-74d192441430" providerId="ADAL" clId="{18339F25-6E93-45E5-98F3-F44370B8AD8A}" dt="2022-05-02T08:06:44.270" v="92" actId="20577"/>
        <pc:sldMkLst>
          <pc:docMk/>
          <pc:sldMk cId="1115169973" sldId="343"/>
        </pc:sldMkLst>
        <pc:spChg chg="mod">
          <ac:chgData name="PAOURI Iro" userId="dcb6b099-b768-40eb-b884-74d192441430" providerId="ADAL" clId="{18339F25-6E93-45E5-98F3-F44370B8AD8A}" dt="2022-05-02T08:06:44.270" v="92" actId="20577"/>
          <ac:spMkLst>
            <pc:docMk/>
            <pc:sldMk cId="1115169973" sldId="343"/>
            <ac:spMk id="6" creationId="{FF1D2F55-515C-485A-83EE-630108C69AE7}"/>
          </ac:spMkLst>
        </pc:spChg>
      </pc:sldChg>
      <pc:sldChg chg="modSp mod">
        <pc:chgData name="PAOURI Iro" userId="dcb6b099-b768-40eb-b884-74d192441430" providerId="ADAL" clId="{18339F25-6E93-45E5-98F3-F44370B8AD8A}" dt="2022-05-02T08:06:52.061" v="96" actId="20577"/>
        <pc:sldMkLst>
          <pc:docMk/>
          <pc:sldMk cId="1804506156" sldId="344"/>
        </pc:sldMkLst>
        <pc:spChg chg="mod">
          <ac:chgData name="PAOURI Iro" userId="dcb6b099-b768-40eb-b884-74d192441430" providerId="ADAL" clId="{18339F25-6E93-45E5-98F3-F44370B8AD8A}" dt="2022-05-02T08:06:52.061" v="96" actId="20577"/>
          <ac:spMkLst>
            <pc:docMk/>
            <pc:sldMk cId="1804506156" sldId="344"/>
            <ac:spMk id="2" creationId="{6CE8F494-F968-422D-8971-BF5870336070}"/>
          </ac:spMkLst>
        </pc:spChg>
        <pc:spChg chg="mod">
          <ac:chgData name="PAOURI Iro" userId="dcb6b099-b768-40eb-b884-74d192441430" providerId="ADAL" clId="{18339F25-6E93-45E5-98F3-F44370B8AD8A}" dt="2022-05-02T08:06:49.453" v="93" actId="20577"/>
          <ac:spMkLst>
            <pc:docMk/>
            <pc:sldMk cId="1804506156" sldId="344"/>
            <ac:spMk id="8" creationId="{CE765EDC-DE85-4854-B588-5FFF3229C041}"/>
          </ac:spMkLst>
        </pc:spChg>
      </pc:sldChg>
      <pc:sldChg chg="modSp mod">
        <pc:chgData name="PAOURI Iro" userId="dcb6b099-b768-40eb-b884-74d192441430" providerId="ADAL" clId="{18339F25-6E93-45E5-98F3-F44370B8AD8A}" dt="2022-05-02T08:06:56.440" v="97" actId="20577"/>
        <pc:sldMkLst>
          <pc:docMk/>
          <pc:sldMk cId="283215371" sldId="345"/>
        </pc:sldMkLst>
        <pc:spChg chg="mod">
          <ac:chgData name="PAOURI Iro" userId="dcb6b099-b768-40eb-b884-74d192441430" providerId="ADAL" clId="{18339F25-6E93-45E5-98F3-F44370B8AD8A}" dt="2022-05-02T08:06:56.440" v="97" actId="20577"/>
          <ac:spMkLst>
            <pc:docMk/>
            <pc:sldMk cId="283215371" sldId="345"/>
            <ac:spMk id="8" creationId="{D1077CE8-7A8A-498A-B448-BC9EB538D7E7}"/>
          </ac:spMkLst>
        </pc:spChg>
      </pc:sldChg>
      <pc:sldChg chg="modSp mod">
        <pc:chgData name="PAOURI Iro" userId="dcb6b099-b768-40eb-b884-74d192441430" providerId="ADAL" clId="{18339F25-6E93-45E5-98F3-F44370B8AD8A}" dt="2022-05-02T08:07:00.279" v="98" actId="20577"/>
        <pc:sldMkLst>
          <pc:docMk/>
          <pc:sldMk cId="301936347" sldId="346"/>
        </pc:sldMkLst>
        <pc:spChg chg="mod">
          <ac:chgData name="PAOURI Iro" userId="dcb6b099-b768-40eb-b884-74d192441430" providerId="ADAL" clId="{18339F25-6E93-45E5-98F3-F44370B8AD8A}" dt="2022-05-02T08:07:00.279" v="98" actId="20577"/>
          <ac:spMkLst>
            <pc:docMk/>
            <pc:sldMk cId="301936347" sldId="346"/>
            <ac:spMk id="7" creationId="{E04ED5B9-B39E-46AE-A9DA-F6519EAEF90F}"/>
          </ac:spMkLst>
        </pc:spChg>
      </pc:sldChg>
      <pc:sldChg chg="modSp mod">
        <pc:chgData name="PAOURI Iro" userId="dcb6b099-b768-40eb-b884-74d192441430" providerId="ADAL" clId="{18339F25-6E93-45E5-98F3-F44370B8AD8A}" dt="2022-05-02T08:07:03.910" v="99" actId="20577"/>
        <pc:sldMkLst>
          <pc:docMk/>
          <pc:sldMk cId="1676141688" sldId="347"/>
        </pc:sldMkLst>
        <pc:spChg chg="mod">
          <ac:chgData name="PAOURI Iro" userId="dcb6b099-b768-40eb-b884-74d192441430" providerId="ADAL" clId="{18339F25-6E93-45E5-98F3-F44370B8AD8A}" dt="2022-05-02T08:07:03.910" v="99" actId="20577"/>
          <ac:spMkLst>
            <pc:docMk/>
            <pc:sldMk cId="1676141688" sldId="347"/>
            <ac:spMk id="13" creationId="{8470385F-FFC6-4026-8B1C-BFC8A146DD05}"/>
          </ac:spMkLst>
        </pc:spChg>
      </pc:sldChg>
      <pc:sldChg chg="modSp mod">
        <pc:chgData name="PAOURI Iro" userId="dcb6b099-b768-40eb-b884-74d192441430" providerId="ADAL" clId="{18339F25-6E93-45E5-98F3-F44370B8AD8A}" dt="2022-05-02T08:07:10.746" v="101" actId="20577"/>
        <pc:sldMkLst>
          <pc:docMk/>
          <pc:sldMk cId="2267051498" sldId="348"/>
        </pc:sldMkLst>
        <pc:spChg chg="mod">
          <ac:chgData name="PAOURI Iro" userId="dcb6b099-b768-40eb-b884-74d192441430" providerId="ADAL" clId="{18339F25-6E93-45E5-98F3-F44370B8AD8A}" dt="2022-05-02T08:07:10.746" v="101" actId="20577"/>
          <ac:spMkLst>
            <pc:docMk/>
            <pc:sldMk cId="2267051498" sldId="348"/>
            <ac:spMk id="11" creationId="{780FF94E-4BDC-40A6-BA10-A6EC9345B01A}"/>
          </ac:spMkLst>
        </pc:spChg>
      </pc:sldChg>
      <pc:sldChg chg="modSp mod">
        <pc:chgData name="PAOURI Iro" userId="dcb6b099-b768-40eb-b884-74d192441430" providerId="ADAL" clId="{18339F25-6E93-45E5-98F3-F44370B8AD8A}" dt="2022-05-02T08:07:14.058" v="102" actId="20577"/>
        <pc:sldMkLst>
          <pc:docMk/>
          <pc:sldMk cId="3914265889" sldId="349"/>
        </pc:sldMkLst>
        <pc:spChg chg="mod">
          <ac:chgData name="PAOURI Iro" userId="dcb6b099-b768-40eb-b884-74d192441430" providerId="ADAL" clId="{18339F25-6E93-45E5-98F3-F44370B8AD8A}" dt="2022-05-02T08:07:14.058" v="102" actId="20577"/>
          <ac:spMkLst>
            <pc:docMk/>
            <pc:sldMk cId="3914265889" sldId="349"/>
            <ac:spMk id="9" creationId="{150D916D-006F-4A7B-9F41-F9B47B391868}"/>
          </ac:spMkLst>
        </pc:spChg>
      </pc:sldChg>
      <pc:sldChg chg="modSp mod">
        <pc:chgData name="PAOURI Iro" userId="dcb6b099-b768-40eb-b884-74d192441430" providerId="ADAL" clId="{18339F25-6E93-45E5-98F3-F44370B8AD8A}" dt="2022-05-02T08:07:36.616" v="112" actId="20577"/>
        <pc:sldMkLst>
          <pc:docMk/>
          <pc:sldMk cId="4261971040" sldId="350"/>
        </pc:sldMkLst>
        <pc:spChg chg="mod">
          <ac:chgData name="PAOURI Iro" userId="dcb6b099-b768-40eb-b884-74d192441430" providerId="ADAL" clId="{18339F25-6E93-45E5-98F3-F44370B8AD8A}" dt="2022-05-02T08:07:36.616" v="112" actId="20577"/>
          <ac:spMkLst>
            <pc:docMk/>
            <pc:sldMk cId="4261971040" sldId="350"/>
            <ac:spMk id="2" creationId="{6CE8F494-F968-422D-8971-BF5870336070}"/>
          </ac:spMkLst>
        </pc:spChg>
        <pc:spChg chg="mod">
          <ac:chgData name="PAOURI Iro" userId="dcb6b099-b768-40eb-b884-74d192441430" providerId="ADAL" clId="{18339F25-6E93-45E5-98F3-F44370B8AD8A}" dt="2022-05-02T08:07:24.324" v="105" actId="20577"/>
          <ac:spMkLst>
            <pc:docMk/>
            <pc:sldMk cId="4261971040" sldId="350"/>
            <ac:spMk id="5" creationId="{EBA421CF-B2E0-4F18-A842-D942429A7E4D}"/>
          </ac:spMkLst>
        </pc:spChg>
      </pc:sldChg>
      <pc:sldChg chg="modSp mod">
        <pc:chgData name="PAOURI Iro" userId="dcb6b099-b768-40eb-b884-74d192441430" providerId="ADAL" clId="{18339F25-6E93-45E5-98F3-F44370B8AD8A}" dt="2022-05-02T08:07:51.031" v="114" actId="20577"/>
        <pc:sldMkLst>
          <pc:docMk/>
          <pc:sldMk cId="90970030" sldId="351"/>
        </pc:sldMkLst>
        <pc:spChg chg="mod">
          <ac:chgData name="PAOURI Iro" userId="dcb6b099-b768-40eb-b884-74d192441430" providerId="ADAL" clId="{18339F25-6E93-45E5-98F3-F44370B8AD8A}" dt="2022-05-02T08:07:51.031" v="114" actId="20577"/>
          <ac:spMkLst>
            <pc:docMk/>
            <pc:sldMk cId="90970030" sldId="351"/>
            <ac:spMk id="15" creationId="{E4D38CD7-15AC-441E-9724-5A4B5583E528}"/>
          </ac:spMkLst>
        </pc:spChg>
      </pc:sldChg>
      <pc:sldChg chg="modSp mod addCm delCm">
        <pc:chgData name="PAOURI Iro" userId="dcb6b099-b768-40eb-b884-74d192441430" providerId="ADAL" clId="{18339F25-6E93-45E5-98F3-F44370B8AD8A}" dt="2022-05-02T08:50:49.448" v="125"/>
        <pc:sldMkLst>
          <pc:docMk/>
          <pc:sldMk cId="3063654016" sldId="364"/>
        </pc:sldMkLst>
        <pc:spChg chg="mod">
          <ac:chgData name="PAOURI Iro" userId="dcb6b099-b768-40eb-b884-74d192441430" providerId="ADAL" clId="{18339F25-6E93-45E5-98F3-F44370B8AD8A}" dt="2022-05-02T08:09:06.916" v="122" actId="2"/>
          <ac:spMkLst>
            <pc:docMk/>
            <pc:sldMk cId="3063654016" sldId="364"/>
            <ac:spMk id="2" creationId="{6CE8F494-F968-422D-8971-BF5870336070}"/>
          </ac:spMkLst>
        </pc:spChg>
      </pc:sldChg>
      <pc:sldChg chg="modSp mod">
        <pc:chgData name="PAOURI Iro" userId="dcb6b099-b768-40eb-b884-74d192441430" providerId="ADAL" clId="{18339F25-6E93-45E5-98F3-F44370B8AD8A}" dt="2022-05-02T08:05:21.252" v="70" actId="20577"/>
        <pc:sldMkLst>
          <pc:docMk/>
          <pc:sldMk cId="3009481341" sldId="365"/>
        </pc:sldMkLst>
        <pc:spChg chg="mod">
          <ac:chgData name="PAOURI Iro" userId="dcb6b099-b768-40eb-b884-74d192441430" providerId="ADAL" clId="{18339F25-6E93-45E5-98F3-F44370B8AD8A}" dt="2022-05-02T08:05:21.252" v="70" actId="20577"/>
          <ac:spMkLst>
            <pc:docMk/>
            <pc:sldMk cId="3009481341" sldId="365"/>
            <ac:spMk id="13" creationId="{45CCB08D-F8D4-4543-885C-FD787E24A2A0}"/>
          </ac:spMkLst>
        </pc:spChg>
      </pc:sldChg>
      <pc:sldChg chg="modSp mod">
        <pc:chgData name="PAOURI Iro" userId="dcb6b099-b768-40eb-b884-74d192441430" providerId="ADAL" clId="{18339F25-6E93-45E5-98F3-F44370B8AD8A}" dt="2022-05-02T08:07:20.685" v="104" actId="20577"/>
        <pc:sldMkLst>
          <pc:docMk/>
          <pc:sldMk cId="2136289629" sldId="366"/>
        </pc:sldMkLst>
        <pc:spChg chg="mod">
          <ac:chgData name="PAOURI Iro" userId="dcb6b099-b768-40eb-b884-74d192441430" providerId="ADAL" clId="{18339F25-6E93-45E5-98F3-F44370B8AD8A}" dt="2022-05-02T08:07:20.685" v="104" actId="20577"/>
          <ac:spMkLst>
            <pc:docMk/>
            <pc:sldMk cId="2136289629" sldId="366"/>
            <ac:spMk id="2" creationId="{6CE8F494-F968-422D-8971-BF5870336070}"/>
          </ac:spMkLst>
        </pc:spChg>
        <pc:spChg chg="mod">
          <ac:chgData name="PAOURI Iro" userId="dcb6b099-b768-40eb-b884-74d192441430" providerId="ADAL" clId="{18339F25-6E93-45E5-98F3-F44370B8AD8A}" dt="2022-05-02T08:07:17.783" v="103" actId="20577"/>
          <ac:spMkLst>
            <pc:docMk/>
            <pc:sldMk cId="2136289629" sldId="366"/>
            <ac:spMk id="7" creationId="{50163BB3-EAAD-4A17-A069-169701E59EE1}"/>
          </ac:spMkLst>
        </pc:spChg>
      </pc:sldChg>
      <pc:sldChg chg="modSp mod">
        <pc:chgData name="PAOURI Iro" userId="dcb6b099-b768-40eb-b884-74d192441430" providerId="ADAL" clId="{18339F25-6E93-45E5-98F3-F44370B8AD8A}" dt="2022-05-02T08:05:05.205" v="67" actId="20577"/>
        <pc:sldMkLst>
          <pc:docMk/>
          <pc:sldMk cId="4111002655" sldId="369"/>
        </pc:sldMkLst>
        <pc:spChg chg="mod">
          <ac:chgData name="PAOURI Iro" userId="dcb6b099-b768-40eb-b884-74d192441430" providerId="ADAL" clId="{18339F25-6E93-45E5-98F3-F44370B8AD8A}" dt="2022-05-02T08:05:05.205" v="67" actId="20577"/>
          <ac:spMkLst>
            <pc:docMk/>
            <pc:sldMk cId="4111002655" sldId="369"/>
            <ac:spMk id="2" creationId="{6CE8F494-F968-422D-8971-BF5870336070}"/>
          </ac:spMkLst>
        </pc:spChg>
        <pc:spChg chg="mod">
          <ac:chgData name="PAOURI Iro" userId="dcb6b099-b768-40eb-b884-74d192441430" providerId="ADAL" clId="{18339F25-6E93-45E5-98F3-F44370B8AD8A}" dt="2022-05-02T08:05:02.423" v="66" actId="20577"/>
          <ac:spMkLst>
            <pc:docMk/>
            <pc:sldMk cId="4111002655" sldId="369"/>
            <ac:spMk id="6" creationId="{207399A1-35BE-467B-A8A2-E8A847B256B4}"/>
          </ac:spMkLst>
        </pc:spChg>
      </pc:sldChg>
      <pc:sldChg chg="modSp mod">
        <pc:chgData name="PAOURI Iro" userId="dcb6b099-b768-40eb-b884-74d192441430" providerId="ADAL" clId="{18339F25-6E93-45E5-98F3-F44370B8AD8A}" dt="2022-05-02T08:05:17.381" v="69" actId="20577"/>
        <pc:sldMkLst>
          <pc:docMk/>
          <pc:sldMk cId="3792250227" sldId="370"/>
        </pc:sldMkLst>
        <pc:spChg chg="mod">
          <ac:chgData name="PAOURI Iro" userId="dcb6b099-b768-40eb-b884-74d192441430" providerId="ADAL" clId="{18339F25-6E93-45E5-98F3-F44370B8AD8A}" dt="2022-05-02T08:05:17.381" v="69" actId="20577"/>
          <ac:spMkLst>
            <pc:docMk/>
            <pc:sldMk cId="3792250227" sldId="370"/>
            <ac:spMk id="2" creationId="{6CE8F494-F968-422D-8971-BF5870336070}"/>
          </ac:spMkLst>
        </pc:spChg>
        <pc:spChg chg="mod">
          <ac:chgData name="PAOURI Iro" userId="dcb6b099-b768-40eb-b884-74d192441430" providerId="ADAL" clId="{18339F25-6E93-45E5-98F3-F44370B8AD8A}" dt="2022-05-02T08:05:15.128" v="68" actId="20577"/>
          <ac:spMkLst>
            <pc:docMk/>
            <pc:sldMk cId="3792250227" sldId="370"/>
            <ac:spMk id="7" creationId="{EB9A4007-645A-4448-969B-C58AE7B15ABA}"/>
          </ac:spMkLst>
        </pc:spChg>
      </pc:sldChg>
      <pc:sldChg chg="modSp mod">
        <pc:chgData name="PAOURI Iro" userId="dcb6b099-b768-40eb-b884-74d192441430" providerId="ADAL" clId="{18339F25-6E93-45E5-98F3-F44370B8AD8A}" dt="2022-05-02T08:06:11.117" v="81" actId="20577"/>
        <pc:sldMkLst>
          <pc:docMk/>
          <pc:sldMk cId="2234200372" sldId="371"/>
        </pc:sldMkLst>
        <pc:spChg chg="mod">
          <ac:chgData name="PAOURI Iro" userId="dcb6b099-b768-40eb-b884-74d192441430" providerId="ADAL" clId="{18339F25-6E93-45E5-98F3-F44370B8AD8A}" dt="2022-05-02T08:06:11.117" v="81" actId="20577"/>
          <ac:spMkLst>
            <pc:docMk/>
            <pc:sldMk cId="2234200372" sldId="371"/>
            <ac:spMk id="2" creationId="{6CE8F494-F968-422D-8971-BF5870336070}"/>
          </ac:spMkLst>
        </pc:spChg>
        <pc:spChg chg="mod">
          <ac:chgData name="PAOURI Iro" userId="dcb6b099-b768-40eb-b884-74d192441430" providerId="ADAL" clId="{18339F25-6E93-45E5-98F3-F44370B8AD8A}" dt="2022-05-02T08:06:08.974" v="80" actId="20577"/>
          <ac:spMkLst>
            <pc:docMk/>
            <pc:sldMk cId="2234200372" sldId="371"/>
            <ac:spMk id="7" creationId="{3604E2BE-DD04-4600-B3E0-CE6BC4BC7EC8}"/>
          </ac:spMkLst>
        </pc:spChg>
      </pc:sldChg>
      <pc:sldChg chg="modSp mod">
        <pc:chgData name="PAOURI Iro" userId="dcb6b099-b768-40eb-b884-74d192441430" providerId="ADAL" clId="{18339F25-6E93-45E5-98F3-F44370B8AD8A}" dt="2022-05-02T08:05:50.741" v="75" actId="20577"/>
        <pc:sldMkLst>
          <pc:docMk/>
          <pc:sldMk cId="3228294575" sldId="374"/>
        </pc:sldMkLst>
        <pc:spChg chg="mod">
          <ac:chgData name="PAOURI Iro" userId="dcb6b099-b768-40eb-b884-74d192441430" providerId="ADAL" clId="{18339F25-6E93-45E5-98F3-F44370B8AD8A}" dt="2022-05-02T08:05:50.741" v="75" actId="20577"/>
          <ac:spMkLst>
            <pc:docMk/>
            <pc:sldMk cId="3228294575" sldId="374"/>
            <ac:spMk id="7" creationId="{A63CBAB6-C75E-42AE-B048-9E27A269C1C9}"/>
          </ac:spMkLst>
        </pc:spChg>
      </pc:sldChg>
      <pc:sldChg chg="modSp mod">
        <pc:chgData name="PAOURI Iro" userId="dcb6b099-b768-40eb-b884-74d192441430" providerId="ADAL" clId="{18339F25-6E93-45E5-98F3-F44370B8AD8A}" dt="2022-05-02T08:07:07.189" v="100" actId="20577"/>
        <pc:sldMkLst>
          <pc:docMk/>
          <pc:sldMk cId="4263019426" sldId="375"/>
        </pc:sldMkLst>
        <pc:spChg chg="mod">
          <ac:chgData name="PAOURI Iro" userId="dcb6b099-b768-40eb-b884-74d192441430" providerId="ADAL" clId="{18339F25-6E93-45E5-98F3-F44370B8AD8A}" dt="2022-05-02T08:07:07.189" v="100" actId="20577"/>
          <ac:spMkLst>
            <pc:docMk/>
            <pc:sldMk cId="4263019426" sldId="375"/>
            <ac:spMk id="7" creationId="{4EB9A15D-B98B-49EE-A915-6E0EE9761F52}"/>
          </ac:spMkLst>
        </pc:spChg>
      </pc:sldChg>
      <pc:sldChg chg="modSp mod">
        <pc:chgData name="PAOURI Iro" userId="dcb6b099-b768-40eb-b884-74d192441430" providerId="ADAL" clId="{18339F25-6E93-45E5-98F3-F44370B8AD8A}" dt="2022-05-02T08:07:48.641" v="113" actId="20577"/>
        <pc:sldMkLst>
          <pc:docMk/>
          <pc:sldMk cId="2410290798" sldId="376"/>
        </pc:sldMkLst>
        <pc:spChg chg="mod">
          <ac:chgData name="PAOURI Iro" userId="dcb6b099-b768-40eb-b884-74d192441430" providerId="ADAL" clId="{18339F25-6E93-45E5-98F3-F44370B8AD8A}" dt="2022-05-02T08:07:48.641" v="113" actId="20577"/>
          <ac:spMkLst>
            <pc:docMk/>
            <pc:sldMk cId="2410290798" sldId="376"/>
            <ac:spMk id="10" creationId="{D97A95C8-4C8E-4541-B08F-E2803B519502}"/>
          </ac:spMkLst>
        </pc:spChg>
      </pc:sldChg>
      <pc:sldChg chg="modSp mod">
        <pc:chgData name="PAOURI Iro" userId="dcb6b099-b768-40eb-b884-74d192441430" providerId="ADAL" clId="{18339F25-6E93-45E5-98F3-F44370B8AD8A}" dt="2022-05-02T08:07:53.350" v="115" actId="20577"/>
        <pc:sldMkLst>
          <pc:docMk/>
          <pc:sldMk cId="2647076807" sldId="377"/>
        </pc:sldMkLst>
        <pc:spChg chg="mod">
          <ac:chgData name="PAOURI Iro" userId="dcb6b099-b768-40eb-b884-74d192441430" providerId="ADAL" clId="{18339F25-6E93-45E5-98F3-F44370B8AD8A}" dt="2022-05-02T08:07:53.350" v="115" actId="20577"/>
          <ac:spMkLst>
            <pc:docMk/>
            <pc:sldMk cId="2647076807" sldId="377"/>
            <ac:spMk id="7" creationId="{44B316FA-E12C-430C-8208-7229E33E0068}"/>
          </ac:spMkLst>
        </pc:spChg>
      </pc:sldChg>
    </pc:docChg>
  </pc:docChgLst>
  <pc:docChgLst>
    <pc:chgData name="GOUTOS Dimitris" userId="S::dgoutos@intrasoft-intl.com::90e6285b-8bf0-4064-a3a7-6e33c6ffe60c" providerId="AD" clId="Web-{D27C2F10-11B3-ECDA-8C89-CCE53A757FF0}"/>
    <pc:docChg chg="modSld">
      <pc:chgData name="GOUTOS Dimitris" userId="S::dgoutos@intrasoft-intl.com::90e6285b-8bf0-4064-a3a7-6e33c6ffe60c" providerId="AD" clId="Web-{D27C2F10-11B3-ECDA-8C89-CCE53A757FF0}" dt="2020-04-24T06:52:02.365" v="3" actId="20577"/>
      <pc:docMkLst>
        <pc:docMk/>
      </pc:docMkLst>
      <pc:sldChg chg="modSp">
        <pc:chgData name="GOUTOS Dimitris" userId="S::dgoutos@intrasoft-intl.com::90e6285b-8bf0-4064-a3a7-6e33c6ffe60c" providerId="AD" clId="Web-{D27C2F10-11B3-ECDA-8C89-CCE53A757FF0}" dt="2020-04-24T06:52:02.365" v="3" actId="20577"/>
        <pc:sldMkLst>
          <pc:docMk/>
          <pc:sldMk cId="2383770325" sldId="286"/>
        </pc:sldMkLst>
        <pc:spChg chg="mod">
          <ac:chgData name="GOUTOS Dimitris" userId="S::dgoutos@intrasoft-intl.com::90e6285b-8bf0-4064-a3a7-6e33c6ffe60c" providerId="AD" clId="Web-{D27C2F10-11B3-ECDA-8C89-CCE53A757FF0}" dt="2020-04-24T06:52:02.365" v="3" actId="20577"/>
          <ac:spMkLst>
            <pc:docMk/>
            <pc:sldMk cId="2383770325" sldId="286"/>
            <ac:spMk id="5" creationId="{20649BED-E45A-4053-BF39-869C80E3DBCD}"/>
          </ac:spMkLst>
        </pc:spChg>
      </pc:sldChg>
    </pc:docChg>
  </pc:docChgLst>
  <pc:docChgLst>
    <pc:chgData name="KARYTSIOTI Kanella" userId="2254d3af-0893-4931-aa94-1703782efa3e" providerId="ADAL" clId="{BD330E9E-DF38-4244-A6D0-7D48532CF85E}"/>
    <pc:docChg chg="undo custSel addSld delSld modSld">
      <pc:chgData name="KARYTSIOTI Kanella" userId="2254d3af-0893-4931-aa94-1703782efa3e" providerId="ADAL" clId="{BD330E9E-DF38-4244-A6D0-7D48532CF85E}" dt="2020-05-28T11:07:38.829" v="345" actId="20577"/>
      <pc:docMkLst>
        <pc:docMk/>
      </pc:docMkLst>
      <pc:sldChg chg="addSp delSp modSp">
        <pc:chgData name="KARYTSIOTI Kanella" userId="2254d3af-0893-4931-aa94-1703782efa3e" providerId="ADAL" clId="{BD330E9E-DF38-4244-A6D0-7D48532CF85E}" dt="2020-05-28T10:52:16.213" v="315" actId="1038"/>
        <pc:sldMkLst>
          <pc:docMk/>
          <pc:sldMk cId="3751224024" sldId="285"/>
        </pc:sldMkLst>
        <pc:picChg chg="del">
          <ac:chgData name="KARYTSIOTI Kanella" userId="2254d3af-0893-4931-aa94-1703782efa3e" providerId="ADAL" clId="{BD330E9E-DF38-4244-A6D0-7D48532CF85E}" dt="2020-05-28T10:50:48.683" v="271" actId="478"/>
          <ac:picMkLst>
            <pc:docMk/>
            <pc:sldMk cId="3751224024" sldId="285"/>
            <ac:picMk id="3" creationId="{CC292F40-C062-487B-BEFB-5A4FAA81AF9A}"/>
          </ac:picMkLst>
        </pc:picChg>
        <pc:picChg chg="add del">
          <ac:chgData name="KARYTSIOTI Kanella" userId="2254d3af-0893-4931-aa94-1703782efa3e" providerId="ADAL" clId="{BD330E9E-DF38-4244-A6D0-7D48532CF85E}" dt="2020-05-28T10:51:38.158" v="273" actId="478"/>
          <ac:picMkLst>
            <pc:docMk/>
            <pc:sldMk cId="3751224024" sldId="285"/>
            <ac:picMk id="5" creationId="{C9E9889B-2C9D-4898-8699-5EF5C5D59AD7}"/>
          </ac:picMkLst>
        </pc:picChg>
        <pc:picChg chg="add mod">
          <ac:chgData name="KARYTSIOTI Kanella" userId="2254d3af-0893-4931-aa94-1703782efa3e" providerId="ADAL" clId="{BD330E9E-DF38-4244-A6D0-7D48532CF85E}" dt="2020-05-28T10:52:16.213" v="315" actId="1038"/>
          <ac:picMkLst>
            <pc:docMk/>
            <pc:sldMk cId="3751224024" sldId="285"/>
            <ac:picMk id="6" creationId="{7D99D678-6D95-47C1-8A16-9380E4E12C1E}"/>
          </ac:picMkLst>
        </pc:picChg>
      </pc:sldChg>
      <pc:sldChg chg="modSp">
        <pc:chgData name="KARYTSIOTI Kanella" userId="2254d3af-0893-4931-aa94-1703782efa3e" providerId="ADAL" clId="{BD330E9E-DF38-4244-A6D0-7D48532CF85E}" dt="2020-05-28T10:38:53.649" v="270" actId="20577"/>
        <pc:sldMkLst>
          <pc:docMk/>
          <pc:sldMk cId="2383770325" sldId="286"/>
        </pc:sldMkLst>
        <pc:spChg chg="mod">
          <ac:chgData name="KARYTSIOTI Kanella" userId="2254d3af-0893-4931-aa94-1703782efa3e" providerId="ADAL" clId="{BD330E9E-DF38-4244-A6D0-7D48532CF85E}" dt="2020-05-28T10:38:53.649" v="270" actId="20577"/>
          <ac:spMkLst>
            <pc:docMk/>
            <pc:sldMk cId="2383770325" sldId="286"/>
            <ac:spMk id="5" creationId="{20649BED-E45A-4053-BF39-869C80E3DBCD}"/>
          </ac:spMkLst>
        </pc:spChg>
      </pc:sldChg>
      <pc:sldChg chg="modSp">
        <pc:chgData name="KARYTSIOTI Kanella" userId="2254d3af-0893-4931-aa94-1703782efa3e" providerId="ADAL" clId="{BD330E9E-DF38-4244-A6D0-7D48532CF85E}" dt="2020-05-28T10:25:55.897" v="220" actId="20577"/>
        <pc:sldMkLst>
          <pc:docMk/>
          <pc:sldMk cId="2579849322" sldId="290"/>
        </pc:sldMkLst>
        <pc:spChg chg="mod">
          <ac:chgData name="KARYTSIOTI Kanella" userId="2254d3af-0893-4931-aa94-1703782efa3e" providerId="ADAL" clId="{BD330E9E-DF38-4244-A6D0-7D48532CF85E}" dt="2020-05-28T10:25:55.897" v="220" actId="20577"/>
          <ac:spMkLst>
            <pc:docMk/>
            <pc:sldMk cId="2579849322" sldId="290"/>
            <ac:spMk id="41" creationId="{8E84FCF6-3EB5-4417-8AE6-B8EC85580E51}"/>
          </ac:spMkLst>
        </pc:spChg>
      </pc:sldChg>
      <pc:sldChg chg="modSp">
        <pc:chgData name="KARYTSIOTI Kanella" userId="2254d3af-0893-4931-aa94-1703782efa3e" providerId="ADAL" clId="{BD330E9E-DF38-4244-A6D0-7D48532CF85E}" dt="2020-05-28T10:15:31.164" v="208"/>
        <pc:sldMkLst>
          <pc:docMk/>
          <pc:sldMk cId="3539745652" sldId="291"/>
        </pc:sldMkLst>
        <pc:spChg chg="mod">
          <ac:chgData name="KARYTSIOTI Kanella" userId="2254d3af-0893-4931-aa94-1703782efa3e" providerId="ADAL" clId="{BD330E9E-DF38-4244-A6D0-7D48532CF85E}" dt="2020-05-28T10:15:31.164" v="208"/>
          <ac:spMkLst>
            <pc:docMk/>
            <pc:sldMk cId="3539745652" sldId="291"/>
            <ac:spMk id="8" creationId="{F1DD9A7A-71F3-4EA8-ADE4-7DBBE47D8B3A}"/>
          </ac:spMkLst>
        </pc:spChg>
      </pc:sldChg>
      <pc:sldChg chg="modSp">
        <pc:chgData name="KARYTSIOTI Kanella" userId="2254d3af-0893-4931-aa94-1703782efa3e" providerId="ADAL" clId="{BD330E9E-DF38-4244-A6D0-7D48532CF85E}" dt="2020-05-28T10:37:27.858" v="226" actId="948"/>
        <pc:sldMkLst>
          <pc:docMk/>
          <pc:sldMk cId="496073181" sldId="295"/>
        </pc:sldMkLst>
        <pc:spChg chg="mod">
          <ac:chgData name="KARYTSIOTI Kanella" userId="2254d3af-0893-4931-aa94-1703782efa3e" providerId="ADAL" clId="{BD330E9E-DF38-4244-A6D0-7D48532CF85E}" dt="2020-05-28T10:37:27.858" v="226" actId="948"/>
          <ac:spMkLst>
            <pc:docMk/>
            <pc:sldMk cId="496073181" sldId="295"/>
            <ac:spMk id="8" creationId="{F1DD9A7A-71F3-4EA8-ADE4-7DBBE47D8B3A}"/>
          </ac:spMkLst>
        </pc:spChg>
        <pc:picChg chg="mod">
          <ac:chgData name="KARYTSIOTI Kanella" userId="2254d3af-0893-4931-aa94-1703782efa3e" providerId="ADAL" clId="{BD330E9E-DF38-4244-A6D0-7D48532CF85E}" dt="2020-05-28T09:59:14.853" v="193" actId="1035"/>
          <ac:picMkLst>
            <pc:docMk/>
            <pc:sldMk cId="496073181" sldId="295"/>
            <ac:picMk id="5" creationId="{6556043E-49FE-4210-8B32-FFEFF455F404}"/>
          </ac:picMkLst>
        </pc:picChg>
      </pc:sldChg>
      <pc:sldChg chg="modSp">
        <pc:chgData name="KARYTSIOTI Kanella" userId="2254d3af-0893-4931-aa94-1703782efa3e" providerId="ADAL" clId="{BD330E9E-DF38-4244-A6D0-7D48532CF85E}" dt="2020-05-28T10:27:03.700" v="221" actId="20577"/>
        <pc:sldMkLst>
          <pc:docMk/>
          <pc:sldMk cId="2822117056" sldId="296"/>
        </pc:sldMkLst>
        <pc:spChg chg="mod">
          <ac:chgData name="KARYTSIOTI Kanella" userId="2254d3af-0893-4931-aa94-1703782efa3e" providerId="ADAL" clId="{BD330E9E-DF38-4244-A6D0-7D48532CF85E}" dt="2020-05-28T10:27:03.700" v="221" actId="20577"/>
          <ac:spMkLst>
            <pc:docMk/>
            <pc:sldMk cId="2822117056" sldId="296"/>
            <ac:spMk id="8" creationId="{F1DD9A7A-71F3-4EA8-ADE4-7DBBE47D8B3A}"/>
          </ac:spMkLst>
        </pc:spChg>
      </pc:sldChg>
      <pc:sldChg chg="modSp">
        <pc:chgData name="KARYTSIOTI Kanella" userId="2254d3af-0893-4931-aa94-1703782efa3e" providerId="ADAL" clId="{BD330E9E-DF38-4244-A6D0-7D48532CF85E}" dt="2020-05-28T11:07:38.829" v="345" actId="20577"/>
        <pc:sldMkLst>
          <pc:docMk/>
          <pc:sldMk cId="2271520809" sldId="298"/>
        </pc:sldMkLst>
        <pc:graphicFrameChg chg="mod modGraphic">
          <ac:chgData name="KARYTSIOTI Kanella" userId="2254d3af-0893-4931-aa94-1703782efa3e" providerId="ADAL" clId="{BD330E9E-DF38-4244-A6D0-7D48532CF85E}" dt="2020-05-28T11:07:38.829" v="345" actId="20577"/>
          <ac:graphicFrameMkLst>
            <pc:docMk/>
            <pc:sldMk cId="2271520809" sldId="298"/>
            <ac:graphicFrameMk id="42" creationId="{333C1398-39C6-470C-8116-27BFB5C38057}"/>
          </ac:graphicFrameMkLst>
        </pc:graphicFrameChg>
      </pc:sldChg>
      <pc:sldChg chg="addSp delSp modSp">
        <pc:chgData name="KARYTSIOTI Kanella" userId="2254d3af-0893-4931-aa94-1703782efa3e" providerId="ADAL" clId="{BD330E9E-DF38-4244-A6D0-7D48532CF85E}" dt="2020-05-28T11:02:51.772" v="337" actId="2165"/>
        <pc:sldMkLst>
          <pc:docMk/>
          <pc:sldMk cId="665312050" sldId="299"/>
        </pc:sldMkLst>
        <pc:graphicFrameChg chg="add del modGraphic">
          <ac:chgData name="KARYTSIOTI Kanella" userId="2254d3af-0893-4931-aa94-1703782efa3e" providerId="ADAL" clId="{BD330E9E-DF38-4244-A6D0-7D48532CF85E}" dt="2020-05-28T11:02:51.772" v="337" actId="2165"/>
          <ac:graphicFrameMkLst>
            <pc:docMk/>
            <pc:sldMk cId="665312050" sldId="299"/>
            <ac:graphicFrameMk id="6" creationId="{CEE0CD6D-D682-4DC6-B49E-7B225E706ECA}"/>
          </ac:graphicFrameMkLst>
        </pc:graphicFrameChg>
      </pc:sldChg>
      <pc:sldChg chg="del">
        <pc:chgData name="KARYTSIOTI Kanella" userId="2254d3af-0893-4931-aa94-1703782efa3e" providerId="ADAL" clId="{BD330E9E-DF38-4244-A6D0-7D48532CF85E}" dt="2020-05-28T10:37:05.555" v="222" actId="2696"/>
        <pc:sldMkLst>
          <pc:docMk/>
          <pc:sldMk cId="18316417" sldId="309"/>
        </pc:sldMkLst>
      </pc:sldChg>
      <pc:sldChg chg="modSp">
        <pc:chgData name="KARYTSIOTI Kanella" userId="2254d3af-0893-4931-aa94-1703782efa3e" providerId="ADAL" clId="{BD330E9E-DF38-4244-A6D0-7D48532CF85E}" dt="2020-05-28T10:55:19.534" v="325" actId="108"/>
        <pc:sldMkLst>
          <pc:docMk/>
          <pc:sldMk cId="2994899595" sldId="310"/>
        </pc:sldMkLst>
        <pc:spChg chg="mod">
          <ac:chgData name="KARYTSIOTI Kanella" userId="2254d3af-0893-4931-aa94-1703782efa3e" providerId="ADAL" clId="{BD330E9E-DF38-4244-A6D0-7D48532CF85E}" dt="2020-05-28T10:55:19.534" v="325" actId="108"/>
          <ac:spMkLst>
            <pc:docMk/>
            <pc:sldMk cId="2994899595" sldId="310"/>
            <ac:spMk id="5" creationId="{3948D698-61C2-4935-8516-D96373BBC011}"/>
          </ac:spMkLst>
        </pc:spChg>
        <pc:spChg chg="mod">
          <ac:chgData name="KARYTSIOTI Kanella" userId="2254d3af-0893-4931-aa94-1703782efa3e" providerId="ADAL" clId="{BD330E9E-DF38-4244-A6D0-7D48532CF85E}" dt="2020-05-28T10:55:09.092" v="323" actId="108"/>
          <ac:spMkLst>
            <pc:docMk/>
            <pc:sldMk cId="2994899595" sldId="310"/>
            <ac:spMk id="17" creationId="{485E5FDC-21E3-44E5-BD26-752A87FE70DD}"/>
          </ac:spMkLst>
        </pc:spChg>
        <pc:spChg chg="mod">
          <ac:chgData name="KARYTSIOTI Kanella" userId="2254d3af-0893-4931-aa94-1703782efa3e" providerId="ADAL" clId="{BD330E9E-DF38-4244-A6D0-7D48532CF85E}" dt="2020-05-28T10:55:13.350" v="324" actId="108"/>
          <ac:spMkLst>
            <pc:docMk/>
            <pc:sldMk cId="2994899595" sldId="310"/>
            <ac:spMk id="23" creationId="{EB809957-8E52-4BF7-9CE6-1CA61A96A650}"/>
          </ac:spMkLst>
        </pc:spChg>
        <pc:spChg chg="mod">
          <ac:chgData name="KARYTSIOTI Kanella" userId="2254d3af-0893-4931-aa94-1703782efa3e" providerId="ADAL" clId="{BD330E9E-DF38-4244-A6D0-7D48532CF85E}" dt="2020-05-28T10:54:43.308" v="319" actId="1582"/>
          <ac:spMkLst>
            <pc:docMk/>
            <pc:sldMk cId="2994899595" sldId="310"/>
            <ac:spMk id="81" creationId="{23237D27-11D2-4D78-A5CE-4C22C27A7135}"/>
          </ac:spMkLst>
        </pc:spChg>
        <pc:spChg chg="mod">
          <ac:chgData name="KARYTSIOTI Kanella" userId="2254d3af-0893-4931-aa94-1703782efa3e" providerId="ADAL" clId="{BD330E9E-DF38-4244-A6D0-7D48532CF85E}" dt="2020-05-28T10:54:59.542" v="321" actId="1582"/>
          <ac:spMkLst>
            <pc:docMk/>
            <pc:sldMk cId="2994899595" sldId="310"/>
            <ac:spMk id="87" creationId="{5C5A18D5-F1B7-4428-9C8E-5E1E85997025}"/>
          </ac:spMkLst>
        </pc:spChg>
        <pc:spChg chg="mod">
          <ac:chgData name="KARYTSIOTI Kanella" userId="2254d3af-0893-4931-aa94-1703782efa3e" providerId="ADAL" clId="{BD330E9E-DF38-4244-A6D0-7D48532CF85E}" dt="2020-05-28T10:55:04.519" v="322" actId="1582"/>
          <ac:spMkLst>
            <pc:docMk/>
            <pc:sldMk cId="2994899595" sldId="310"/>
            <ac:spMk id="88" creationId="{4148EABE-28B5-4EA2-9531-B32E5D1DF62C}"/>
          </ac:spMkLst>
        </pc:spChg>
      </pc:sldChg>
      <pc:sldChg chg="modSp">
        <pc:chgData name="KARYTSIOTI Kanella" userId="2254d3af-0893-4931-aa94-1703782efa3e" providerId="ADAL" clId="{BD330E9E-DF38-4244-A6D0-7D48532CF85E}" dt="2020-05-28T10:55:41.827" v="327" actId="108"/>
        <pc:sldMkLst>
          <pc:docMk/>
          <pc:sldMk cId="701523536" sldId="311"/>
        </pc:sldMkLst>
        <pc:spChg chg="mod">
          <ac:chgData name="KARYTSIOTI Kanella" userId="2254d3af-0893-4931-aa94-1703782efa3e" providerId="ADAL" clId="{BD330E9E-DF38-4244-A6D0-7D48532CF85E}" dt="2020-05-28T10:55:35.470" v="326" actId="108"/>
          <ac:spMkLst>
            <pc:docMk/>
            <pc:sldMk cId="701523536" sldId="311"/>
            <ac:spMk id="40" creationId="{51EFBF66-082F-4D71-B104-9C346D23E61A}"/>
          </ac:spMkLst>
        </pc:spChg>
        <pc:spChg chg="mod">
          <ac:chgData name="KARYTSIOTI Kanella" userId="2254d3af-0893-4931-aa94-1703782efa3e" providerId="ADAL" clId="{BD330E9E-DF38-4244-A6D0-7D48532CF85E}" dt="2020-05-28T10:55:41.827" v="327" actId="108"/>
          <ac:spMkLst>
            <pc:docMk/>
            <pc:sldMk cId="701523536" sldId="311"/>
            <ac:spMk id="57" creationId="{137C516F-AAA6-4B3D-B51D-DC64BB85F7B5}"/>
          </ac:spMkLst>
        </pc:spChg>
      </pc:sldChg>
      <pc:sldChg chg="modSp">
        <pc:chgData name="KARYTSIOTI Kanella" userId="2254d3af-0893-4931-aa94-1703782efa3e" providerId="ADAL" clId="{BD330E9E-DF38-4244-A6D0-7D48532CF85E}" dt="2020-05-28T10:55:52.168" v="328" actId="108"/>
        <pc:sldMkLst>
          <pc:docMk/>
          <pc:sldMk cId="1256799066" sldId="312"/>
        </pc:sldMkLst>
        <pc:spChg chg="mod">
          <ac:chgData name="KARYTSIOTI Kanella" userId="2254d3af-0893-4931-aa94-1703782efa3e" providerId="ADAL" clId="{BD330E9E-DF38-4244-A6D0-7D48532CF85E}" dt="2020-05-28T10:55:52.168" v="328" actId="108"/>
          <ac:spMkLst>
            <pc:docMk/>
            <pc:sldMk cId="1256799066" sldId="312"/>
            <ac:spMk id="57" creationId="{137C516F-AAA6-4B3D-B51D-DC64BB85F7B5}"/>
          </ac:spMkLst>
        </pc:spChg>
      </pc:sldChg>
      <pc:sldChg chg="add">
        <pc:chgData name="KARYTSIOTI Kanella" userId="2254d3af-0893-4931-aa94-1703782efa3e" providerId="ADAL" clId="{BD330E9E-DF38-4244-A6D0-7D48532CF85E}" dt="2020-05-28T09:36:45.310" v="0"/>
        <pc:sldMkLst>
          <pc:docMk/>
          <pc:sldMk cId="1659225081" sldId="314"/>
        </pc:sldMkLst>
      </pc:sldChg>
      <pc:sldChg chg="addSp delSp modSp add">
        <pc:chgData name="KARYTSIOTI Kanella" userId="2254d3af-0893-4931-aa94-1703782efa3e" providerId="ADAL" clId="{BD330E9E-DF38-4244-A6D0-7D48532CF85E}" dt="2020-05-28T09:56:58.846" v="185" actId="403"/>
        <pc:sldMkLst>
          <pc:docMk/>
          <pc:sldMk cId="1394267239" sldId="315"/>
        </pc:sldMkLst>
        <pc:spChg chg="mod">
          <ac:chgData name="KARYTSIOTI Kanella" userId="2254d3af-0893-4931-aa94-1703782efa3e" providerId="ADAL" clId="{BD330E9E-DF38-4244-A6D0-7D48532CF85E}" dt="2020-05-28T09:56:58.846" v="185" actId="403"/>
          <ac:spMkLst>
            <pc:docMk/>
            <pc:sldMk cId="1394267239" sldId="315"/>
            <ac:spMk id="2" creationId="{EE8DCEBD-583C-4213-AE75-F9D021EF3DA9}"/>
          </ac:spMkLst>
        </pc:spChg>
        <pc:spChg chg="add del">
          <ac:chgData name="KARYTSIOTI Kanella" userId="2254d3af-0893-4931-aa94-1703782efa3e" providerId="ADAL" clId="{BD330E9E-DF38-4244-A6D0-7D48532CF85E}" dt="2020-05-28T09:50:48.239" v="108"/>
          <ac:spMkLst>
            <pc:docMk/>
            <pc:sldMk cId="1394267239" sldId="315"/>
            <ac:spMk id="5" creationId="{1490CA7B-2246-40B4-91BE-854DC741FD31}"/>
          </ac:spMkLst>
        </pc:spChg>
      </pc:sldChg>
      <pc:sldChg chg="modSp add">
        <pc:chgData name="KARYTSIOTI Kanella" userId="2254d3af-0893-4931-aa94-1703782efa3e" providerId="ADAL" clId="{BD330E9E-DF38-4244-A6D0-7D48532CF85E}" dt="2020-05-28T09:57:04.230" v="186" actId="403"/>
        <pc:sldMkLst>
          <pc:docMk/>
          <pc:sldMk cId="1216881525" sldId="316"/>
        </pc:sldMkLst>
        <pc:spChg chg="mod">
          <ac:chgData name="KARYTSIOTI Kanella" userId="2254d3af-0893-4931-aa94-1703782efa3e" providerId="ADAL" clId="{BD330E9E-DF38-4244-A6D0-7D48532CF85E}" dt="2020-05-28T09:57:04.230" v="186" actId="403"/>
          <ac:spMkLst>
            <pc:docMk/>
            <pc:sldMk cId="1216881525" sldId="316"/>
            <ac:spMk id="2" creationId="{EE8DCEBD-583C-4213-AE75-F9D021EF3DA9}"/>
          </ac:spMkLst>
        </pc:spChg>
        <pc:spChg chg="mod">
          <ac:chgData name="KARYTSIOTI Kanella" userId="2254d3af-0893-4931-aa94-1703782efa3e" providerId="ADAL" clId="{BD330E9E-DF38-4244-A6D0-7D48532CF85E}" dt="2020-05-28T09:51:16.874" v="121" actId="403"/>
          <ac:spMkLst>
            <pc:docMk/>
            <pc:sldMk cId="1216881525" sldId="316"/>
            <ac:spMk id="4" creationId="{0DD9C6D1-FFB7-4610-8E77-53B3117F4009}"/>
          </ac:spMkLst>
        </pc:spChg>
      </pc:sldChg>
    </pc:docChg>
  </pc:docChgLst>
  <pc:docChgLst>
    <pc:chgData name="APOSTOLOPOULOU Iraklia" userId="0419f536-71ce-4246-b4ce-bc689516bf2d" providerId="ADAL" clId="{E9EE6283-052A-4899-8E69-3FA902A5FF36}"/>
    <pc:docChg chg="undo custSel modSld">
      <pc:chgData name="APOSTOLOPOULOU Iraklia" userId="0419f536-71ce-4246-b4ce-bc689516bf2d" providerId="ADAL" clId="{E9EE6283-052A-4899-8E69-3FA902A5FF36}" dt="2020-04-27T16:52:50.565" v="442" actId="20577"/>
      <pc:docMkLst>
        <pc:docMk/>
      </pc:docMkLst>
      <pc:sldChg chg="modSp">
        <pc:chgData name="APOSTOLOPOULOU Iraklia" userId="0419f536-71ce-4246-b4ce-bc689516bf2d" providerId="ADAL" clId="{E9EE6283-052A-4899-8E69-3FA902A5FF36}" dt="2020-04-27T16:52:50.565" v="442" actId="20577"/>
        <pc:sldMkLst>
          <pc:docMk/>
          <pc:sldMk cId="3539745652" sldId="291"/>
        </pc:sldMkLst>
        <pc:spChg chg="mod">
          <ac:chgData name="APOSTOLOPOULOU Iraklia" userId="0419f536-71ce-4246-b4ce-bc689516bf2d" providerId="ADAL" clId="{E9EE6283-052A-4899-8E69-3FA902A5FF36}" dt="2020-04-27T16:52:50.565" v="442" actId="20577"/>
          <ac:spMkLst>
            <pc:docMk/>
            <pc:sldMk cId="3539745652" sldId="291"/>
            <ac:spMk id="8" creationId="{F1DD9A7A-71F3-4EA8-ADE4-7DBBE47D8B3A}"/>
          </ac:spMkLst>
        </pc:spChg>
      </pc:sldChg>
      <pc:sldChg chg="addSp delSp modSp">
        <pc:chgData name="APOSTOLOPOULOU Iraklia" userId="0419f536-71ce-4246-b4ce-bc689516bf2d" providerId="ADAL" clId="{E9EE6283-052A-4899-8E69-3FA902A5FF36}" dt="2020-04-27T12:51:55.846" v="439"/>
        <pc:sldMkLst>
          <pc:docMk/>
          <pc:sldMk cId="2271520809" sldId="298"/>
        </pc:sldMkLst>
        <pc:graphicFrameChg chg="add del">
          <ac:chgData name="APOSTOLOPOULOU Iraklia" userId="0419f536-71ce-4246-b4ce-bc689516bf2d" providerId="ADAL" clId="{E9EE6283-052A-4899-8E69-3FA902A5FF36}" dt="2020-04-27T12:51:46.753" v="437"/>
          <ac:graphicFrameMkLst>
            <pc:docMk/>
            <pc:sldMk cId="2271520809" sldId="298"/>
            <ac:graphicFrameMk id="3" creationId="{F775A525-9148-4FA2-8CF6-03FE7AF45D77}"/>
          </ac:graphicFrameMkLst>
        </pc:graphicFrameChg>
        <pc:graphicFrameChg chg="mod modGraphic">
          <ac:chgData name="APOSTOLOPOULOU Iraklia" userId="0419f536-71ce-4246-b4ce-bc689516bf2d" providerId="ADAL" clId="{E9EE6283-052A-4899-8E69-3FA902A5FF36}" dt="2020-04-27T12:51:55.846" v="439"/>
          <ac:graphicFrameMkLst>
            <pc:docMk/>
            <pc:sldMk cId="2271520809" sldId="298"/>
            <ac:graphicFrameMk id="42" creationId="{333C1398-39C6-470C-8116-27BFB5C38057}"/>
          </ac:graphicFrameMkLst>
        </pc:graphicFrameChg>
      </pc:sldChg>
      <pc:sldChg chg="modSp">
        <pc:chgData name="APOSTOLOPOULOU Iraklia" userId="0419f536-71ce-4246-b4ce-bc689516bf2d" providerId="ADAL" clId="{E9EE6283-052A-4899-8E69-3FA902A5FF36}" dt="2020-04-27T12:51:01.655" v="435" actId="113"/>
        <pc:sldMkLst>
          <pc:docMk/>
          <pc:sldMk cId="665312050" sldId="299"/>
        </pc:sldMkLst>
        <pc:graphicFrameChg chg="mod modGraphic">
          <ac:chgData name="APOSTOLOPOULOU Iraklia" userId="0419f536-71ce-4246-b4ce-bc689516bf2d" providerId="ADAL" clId="{E9EE6283-052A-4899-8E69-3FA902A5FF36}" dt="2020-04-27T12:51:01.655" v="435" actId="113"/>
          <ac:graphicFrameMkLst>
            <pc:docMk/>
            <pc:sldMk cId="665312050" sldId="299"/>
            <ac:graphicFrameMk id="6" creationId="{CEE0CD6D-D682-4DC6-B49E-7B225E706ECA}"/>
          </ac:graphicFrameMkLst>
        </pc:graphicFrameChg>
      </pc:sldChg>
      <pc:sldChg chg="modSp">
        <pc:chgData name="APOSTOLOPOULOU Iraklia" userId="0419f536-71ce-4246-b4ce-bc689516bf2d" providerId="ADAL" clId="{E9EE6283-052A-4899-8E69-3FA902A5FF36}" dt="2020-04-27T12:49:54.935" v="431" actId="20577"/>
        <pc:sldMkLst>
          <pc:docMk/>
          <pc:sldMk cId="3138447044" sldId="303"/>
        </pc:sldMkLst>
        <pc:spChg chg="mod">
          <ac:chgData name="APOSTOLOPOULOU Iraklia" userId="0419f536-71ce-4246-b4ce-bc689516bf2d" providerId="ADAL" clId="{E9EE6283-052A-4899-8E69-3FA902A5FF36}" dt="2020-04-27T12:49:54.935" v="431" actId="20577"/>
          <ac:spMkLst>
            <pc:docMk/>
            <pc:sldMk cId="3138447044" sldId="303"/>
            <ac:spMk id="13" creationId="{F531ECC0-F381-4B68-BF59-C427A523ACA6}"/>
          </ac:spMkLst>
        </pc:spChg>
      </pc:sldChg>
    </pc:docChg>
  </pc:docChgLst>
  <pc:docChgLst>
    <pc:chgData name="APOSTOLOPOULOU Iraklia" userId="0419f536-71ce-4246-b4ce-bc689516bf2d" providerId="ADAL" clId="{E2E2A758-07FF-4C4D-B379-AC12D739FBE5}"/>
    <pc:docChg chg="undo redo custSel modSld">
      <pc:chgData name="APOSTOLOPOULOU Iraklia" userId="0419f536-71ce-4246-b4ce-bc689516bf2d" providerId="ADAL" clId="{E2E2A758-07FF-4C4D-B379-AC12D739FBE5}" dt="2020-04-26T16:45:49.434" v="641" actId="20577"/>
      <pc:docMkLst>
        <pc:docMk/>
      </pc:docMkLst>
      <pc:sldChg chg="addSp delSp modSp">
        <pc:chgData name="APOSTOLOPOULOU Iraklia" userId="0419f536-71ce-4246-b4ce-bc689516bf2d" providerId="ADAL" clId="{E2E2A758-07FF-4C4D-B379-AC12D739FBE5}" dt="2020-04-24T07:03:46.398" v="9" actId="14100"/>
        <pc:sldMkLst>
          <pc:docMk/>
          <pc:sldMk cId="3751224024" sldId="285"/>
        </pc:sldMkLst>
        <pc:spChg chg="add del mod">
          <ac:chgData name="APOSTOLOPOULOU Iraklia" userId="0419f536-71ce-4246-b4ce-bc689516bf2d" providerId="ADAL" clId="{E2E2A758-07FF-4C4D-B379-AC12D739FBE5}" dt="2020-04-24T07:02:48.819" v="2"/>
          <ac:spMkLst>
            <pc:docMk/>
            <pc:sldMk cId="3751224024" sldId="285"/>
            <ac:spMk id="5" creationId="{80A2C68A-D7DF-4D87-953A-59926092DA53}"/>
          </ac:spMkLst>
        </pc:spChg>
        <pc:picChg chg="add mod">
          <ac:chgData name="APOSTOLOPOULOU Iraklia" userId="0419f536-71ce-4246-b4ce-bc689516bf2d" providerId="ADAL" clId="{E2E2A758-07FF-4C4D-B379-AC12D739FBE5}" dt="2020-04-24T07:03:46.398" v="9" actId="14100"/>
          <ac:picMkLst>
            <pc:docMk/>
            <pc:sldMk cId="3751224024" sldId="285"/>
            <ac:picMk id="6" creationId="{B82C57CC-2960-4F81-BA6C-27A7AB6F73B9}"/>
          </ac:picMkLst>
        </pc:picChg>
        <pc:picChg chg="del">
          <ac:chgData name="APOSTOLOPOULOU Iraklia" userId="0419f536-71ce-4246-b4ce-bc689516bf2d" providerId="ADAL" clId="{E2E2A758-07FF-4C4D-B379-AC12D739FBE5}" dt="2020-04-24T07:02:41.338" v="0" actId="478"/>
          <ac:picMkLst>
            <pc:docMk/>
            <pc:sldMk cId="3751224024" sldId="285"/>
            <ac:picMk id="12" creationId="{25D59297-710D-4F9F-945F-050E9195713F}"/>
          </ac:picMkLst>
        </pc:picChg>
      </pc:sldChg>
      <pc:sldChg chg="modSp">
        <pc:chgData name="APOSTOLOPOULOU Iraklia" userId="0419f536-71ce-4246-b4ce-bc689516bf2d" providerId="ADAL" clId="{E2E2A758-07FF-4C4D-B379-AC12D739FBE5}" dt="2020-04-26T15:04:40.775" v="98" actId="20577"/>
        <pc:sldMkLst>
          <pc:docMk/>
          <pc:sldMk cId="3539745652" sldId="291"/>
        </pc:sldMkLst>
        <pc:spChg chg="mod">
          <ac:chgData name="APOSTOLOPOULOU Iraklia" userId="0419f536-71ce-4246-b4ce-bc689516bf2d" providerId="ADAL" clId="{E2E2A758-07FF-4C4D-B379-AC12D739FBE5}" dt="2020-04-26T15:04:40.775" v="98" actId="20577"/>
          <ac:spMkLst>
            <pc:docMk/>
            <pc:sldMk cId="3539745652" sldId="291"/>
            <ac:spMk id="2" creationId="{00000000-0000-0000-0000-000000000000}"/>
          </ac:spMkLst>
        </pc:spChg>
      </pc:sldChg>
      <pc:sldChg chg="modSp">
        <pc:chgData name="APOSTOLOPOULOU Iraklia" userId="0419f536-71ce-4246-b4ce-bc689516bf2d" providerId="ADAL" clId="{E2E2A758-07FF-4C4D-B379-AC12D739FBE5}" dt="2020-04-26T15:04:45.922" v="107" actId="20577"/>
        <pc:sldMkLst>
          <pc:docMk/>
          <pc:sldMk cId="496073181" sldId="295"/>
        </pc:sldMkLst>
        <pc:spChg chg="mod">
          <ac:chgData name="APOSTOLOPOULOU Iraklia" userId="0419f536-71ce-4246-b4ce-bc689516bf2d" providerId="ADAL" clId="{E2E2A758-07FF-4C4D-B379-AC12D739FBE5}" dt="2020-04-26T15:04:45.922" v="107" actId="20577"/>
          <ac:spMkLst>
            <pc:docMk/>
            <pc:sldMk cId="496073181" sldId="295"/>
            <ac:spMk id="2" creationId="{00000000-0000-0000-0000-000000000000}"/>
          </ac:spMkLst>
        </pc:spChg>
      </pc:sldChg>
      <pc:sldChg chg="modSp">
        <pc:chgData name="APOSTOLOPOULOU Iraklia" userId="0419f536-71ce-4246-b4ce-bc689516bf2d" providerId="ADAL" clId="{E2E2A758-07FF-4C4D-B379-AC12D739FBE5}" dt="2020-04-26T15:04:39.209" v="95" actId="20577"/>
        <pc:sldMkLst>
          <pc:docMk/>
          <pc:sldMk cId="2822117056" sldId="296"/>
        </pc:sldMkLst>
        <pc:spChg chg="mod">
          <ac:chgData name="APOSTOLOPOULOU Iraklia" userId="0419f536-71ce-4246-b4ce-bc689516bf2d" providerId="ADAL" clId="{E2E2A758-07FF-4C4D-B379-AC12D739FBE5}" dt="2020-04-26T15:04:39.209" v="95" actId="20577"/>
          <ac:spMkLst>
            <pc:docMk/>
            <pc:sldMk cId="2822117056" sldId="296"/>
            <ac:spMk id="2" creationId="{00000000-0000-0000-0000-000000000000}"/>
          </ac:spMkLst>
        </pc:spChg>
      </pc:sldChg>
      <pc:sldChg chg="addSp delSp modSp">
        <pc:chgData name="APOSTOLOPOULOU Iraklia" userId="0419f536-71ce-4246-b4ce-bc689516bf2d" providerId="ADAL" clId="{E2E2A758-07FF-4C4D-B379-AC12D739FBE5}" dt="2020-04-26T16:45:07.296" v="630" actId="2165"/>
        <pc:sldMkLst>
          <pc:docMk/>
          <pc:sldMk cId="2271520809" sldId="298"/>
        </pc:sldMkLst>
        <pc:graphicFrameChg chg="add del mod modGraphic">
          <ac:chgData name="APOSTOLOPOULOU Iraklia" userId="0419f536-71ce-4246-b4ce-bc689516bf2d" providerId="ADAL" clId="{E2E2A758-07FF-4C4D-B379-AC12D739FBE5}" dt="2020-04-26T16:45:07.296" v="630" actId="2165"/>
          <ac:graphicFrameMkLst>
            <pc:docMk/>
            <pc:sldMk cId="2271520809" sldId="298"/>
            <ac:graphicFrameMk id="42" creationId="{333C1398-39C6-470C-8116-27BFB5C38057}"/>
          </ac:graphicFrameMkLst>
        </pc:graphicFrameChg>
      </pc:sldChg>
      <pc:sldChg chg="addSp delSp modSp">
        <pc:chgData name="APOSTOLOPOULOU Iraklia" userId="0419f536-71ce-4246-b4ce-bc689516bf2d" providerId="ADAL" clId="{E2E2A758-07FF-4C4D-B379-AC12D739FBE5}" dt="2020-04-26T16:45:49.434" v="641" actId="20577"/>
        <pc:sldMkLst>
          <pc:docMk/>
          <pc:sldMk cId="665312050" sldId="299"/>
        </pc:sldMkLst>
        <pc:graphicFrameChg chg="add del mod modGraphic">
          <ac:chgData name="APOSTOLOPOULOU Iraklia" userId="0419f536-71ce-4246-b4ce-bc689516bf2d" providerId="ADAL" clId="{E2E2A758-07FF-4C4D-B379-AC12D739FBE5}" dt="2020-04-26T16:45:49.434" v="641" actId="20577"/>
          <ac:graphicFrameMkLst>
            <pc:docMk/>
            <pc:sldMk cId="665312050" sldId="299"/>
            <ac:graphicFrameMk id="6" creationId="{CEE0CD6D-D682-4DC6-B49E-7B225E706ECA}"/>
          </ac:graphicFrameMkLst>
        </pc:graphicFrameChg>
      </pc:sldChg>
      <pc:sldChg chg="modSp">
        <pc:chgData name="APOSTOLOPOULOU Iraklia" userId="0419f536-71ce-4246-b4ce-bc689516bf2d" providerId="ADAL" clId="{E2E2A758-07FF-4C4D-B379-AC12D739FBE5}" dt="2020-04-26T15:04:38.853" v="93" actId="20577"/>
        <pc:sldMkLst>
          <pc:docMk/>
          <pc:sldMk cId="1751468448" sldId="301"/>
        </pc:sldMkLst>
        <pc:spChg chg="mod">
          <ac:chgData name="APOSTOLOPOULOU Iraklia" userId="0419f536-71ce-4246-b4ce-bc689516bf2d" providerId="ADAL" clId="{E2E2A758-07FF-4C4D-B379-AC12D739FBE5}" dt="2020-04-26T15:04:38.853" v="93" actId="20577"/>
          <ac:spMkLst>
            <pc:docMk/>
            <pc:sldMk cId="1751468448" sldId="301"/>
            <ac:spMk id="2" creationId="{00000000-0000-0000-0000-000000000000}"/>
          </ac:spMkLst>
        </pc:spChg>
      </pc:sldChg>
      <pc:sldChg chg="modSp">
        <pc:chgData name="APOSTOLOPOULOU Iraklia" userId="0419f536-71ce-4246-b4ce-bc689516bf2d" providerId="ADAL" clId="{E2E2A758-07FF-4C4D-B379-AC12D739FBE5}" dt="2020-04-26T15:04:36.828" v="90" actId="20577"/>
        <pc:sldMkLst>
          <pc:docMk/>
          <pc:sldMk cId="4045980665" sldId="302"/>
        </pc:sldMkLst>
        <pc:spChg chg="mod">
          <ac:chgData name="APOSTOLOPOULOU Iraklia" userId="0419f536-71ce-4246-b4ce-bc689516bf2d" providerId="ADAL" clId="{E2E2A758-07FF-4C4D-B379-AC12D739FBE5}" dt="2020-04-26T15:04:36.828" v="90" actId="20577"/>
          <ac:spMkLst>
            <pc:docMk/>
            <pc:sldMk cId="4045980665" sldId="302"/>
            <ac:spMk id="2" creationId="{00000000-0000-0000-0000-000000000000}"/>
          </ac:spMkLst>
        </pc:spChg>
      </pc:sldChg>
      <pc:sldChg chg="modSp">
        <pc:chgData name="APOSTOLOPOULOU Iraklia" userId="0419f536-71ce-4246-b4ce-bc689516bf2d" providerId="ADAL" clId="{E2E2A758-07FF-4C4D-B379-AC12D739FBE5}" dt="2020-04-26T16:41:47.602" v="629" actId="207"/>
        <pc:sldMkLst>
          <pc:docMk/>
          <pc:sldMk cId="3138447044" sldId="303"/>
        </pc:sldMkLst>
        <pc:spChg chg="mod">
          <ac:chgData name="APOSTOLOPOULOU Iraklia" userId="0419f536-71ce-4246-b4ce-bc689516bf2d" providerId="ADAL" clId="{E2E2A758-07FF-4C4D-B379-AC12D739FBE5}" dt="2020-04-26T16:41:47.602" v="629" actId="207"/>
          <ac:spMkLst>
            <pc:docMk/>
            <pc:sldMk cId="3138447044" sldId="303"/>
            <ac:spMk id="13" creationId="{F531ECC0-F381-4B68-BF59-C427A523ACA6}"/>
          </ac:spMkLst>
        </pc:spChg>
      </pc:sldChg>
    </pc:docChg>
  </pc:docChgLst>
  <pc:docChgLst>
    <pc:chgData name="FOTOPOULOU Konstantina" userId="2e8bd5a7-97d1-4b2a-a588-6c4ace30d103" providerId="ADAL" clId="{E63C6355-BAE2-485A-90A0-588B31924194}"/>
    <pc:docChg chg="undo redo custSel addSld modSld">
      <pc:chgData name="FOTOPOULOU Konstantina" userId="2e8bd5a7-97d1-4b2a-a588-6c4ace30d103" providerId="ADAL" clId="{E63C6355-BAE2-485A-90A0-588B31924194}" dt="2022-05-13T16:26:06.481" v="835"/>
      <pc:docMkLst>
        <pc:docMk/>
      </pc:docMkLst>
      <pc:sldChg chg="modSp mod addCm">
        <pc:chgData name="FOTOPOULOU Konstantina" userId="2e8bd5a7-97d1-4b2a-a588-6c4ace30d103" providerId="ADAL" clId="{E63C6355-BAE2-485A-90A0-588B31924194}" dt="2022-05-13T14:21:19.131" v="30"/>
        <pc:sldMkLst>
          <pc:docMk/>
          <pc:sldMk cId="1121371840" sldId="258"/>
        </pc:sldMkLst>
        <pc:spChg chg="mod">
          <ac:chgData name="FOTOPOULOU Konstantina" userId="2e8bd5a7-97d1-4b2a-a588-6c4ace30d103" providerId="ADAL" clId="{E63C6355-BAE2-485A-90A0-588B31924194}" dt="2022-05-13T14:20:33.060" v="29" actId="20577"/>
          <ac:spMkLst>
            <pc:docMk/>
            <pc:sldMk cId="1121371840" sldId="258"/>
            <ac:spMk id="7" creationId="{00000000-0000-0000-0000-000000000000}"/>
          </ac:spMkLst>
        </pc:spChg>
      </pc:sldChg>
      <pc:sldChg chg="modSp mod addCm">
        <pc:chgData name="FOTOPOULOU Konstantina" userId="2e8bd5a7-97d1-4b2a-a588-6c4ace30d103" providerId="ADAL" clId="{E63C6355-BAE2-485A-90A0-588B31924194}" dt="2022-05-13T14:41:33.614" v="186" actId="14100"/>
        <pc:sldMkLst>
          <pc:docMk/>
          <pc:sldMk cId="1601789275" sldId="287"/>
        </pc:sldMkLst>
        <pc:spChg chg="mod">
          <ac:chgData name="FOTOPOULOU Konstantina" userId="2e8bd5a7-97d1-4b2a-a588-6c4ace30d103" providerId="ADAL" clId="{E63C6355-BAE2-485A-90A0-588B31924194}" dt="2022-05-13T14:41:33.614" v="186" actId="14100"/>
          <ac:spMkLst>
            <pc:docMk/>
            <pc:sldMk cId="1601789275" sldId="287"/>
            <ac:spMk id="3" creationId="{2CAA0B6F-C4F4-41BC-9ED8-CCE449C4D5C2}"/>
          </ac:spMkLst>
        </pc:spChg>
        <pc:spChg chg="mod">
          <ac:chgData name="FOTOPOULOU Konstantina" userId="2e8bd5a7-97d1-4b2a-a588-6c4ace30d103" providerId="ADAL" clId="{E63C6355-BAE2-485A-90A0-588B31924194}" dt="2022-05-13T14:22:22.556" v="58" actId="20577"/>
          <ac:spMkLst>
            <pc:docMk/>
            <pc:sldMk cId="1601789275" sldId="287"/>
            <ac:spMk id="36" creationId="{191DCF05-A052-4447-9E38-4D9A9ED15D4C}"/>
          </ac:spMkLst>
        </pc:spChg>
      </pc:sldChg>
      <pc:sldChg chg="modSp mod addCm modCm">
        <pc:chgData name="FOTOPOULOU Konstantina" userId="2e8bd5a7-97d1-4b2a-a588-6c4ace30d103" providerId="ADAL" clId="{E63C6355-BAE2-485A-90A0-588B31924194}" dt="2022-05-13T14:39:56.181" v="184"/>
        <pc:sldMkLst>
          <pc:docMk/>
          <pc:sldMk cId="1091141856" sldId="305"/>
        </pc:sldMkLst>
        <pc:spChg chg="mod">
          <ac:chgData name="FOTOPOULOU Konstantina" userId="2e8bd5a7-97d1-4b2a-a588-6c4ace30d103" providerId="ADAL" clId="{E63C6355-BAE2-485A-90A0-588B31924194}" dt="2022-05-13T14:38:24.682" v="181" actId="948"/>
          <ac:spMkLst>
            <pc:docMk/>
            <pc:sldMk cId="1091141856" sldId="305"/>
            <ac:spMk id="2" creationId="{028D0364-3C94-4967-A060-ECD4BD583BFF}"/>
          </ac:spMkLst>
        </pc:spChg>
        <pc:spChg chg="mod">
          <ac:chgData name="FOTOPOULOU Konstantina" userId="2e8bd5a7-97d1-4b2a-a588-6c4ace30d103" providerId="ADAL" clId="{E63C6355-BAE2-485A-90A0-588B31924194}" dt="2022-05-13T14:38:34.834" v="183" actId="1076"/>
          <ac:spMkLst>
            <pc:docMk/>
            <pc:sldMk cId="1091141856" sldId="305"/>
            <ac:spMk id="9" creationId="{166EE2C8-9811-4ABA-920E-85C7086AC137}"/>
          </ac:spMkLst>
        </pc:spChg>
        <pc:picChg chg="mod">
          <ac:chgData name="FOTOPOULOU Konstantina" userId="2e8bd5a7-97d1-4b2a-a588-6c4ace30d103" providerId="ADAL" clId="{E63C6355-BAE2-485A-90A0-588B31924194}" dt="2022-05-13T14:38:28.971" v="182" actId="1076"/>
          <ac:picMkLst>
            <pc:docMk/>
            <pc:sldMk cId="1091141856" sldId="305"/>
            <ac:picMk id="6" creationId="{1E8B4BE8-324A-426D-993B-D111D174BA2C}"/>
          </ac:picMkLst>
        </pc:picChg>
      </pc:sldChg>
      <pc:sldChg chg="addSp modSp mod addCm">
        <pc:chgData name="FOTOPOULOU Konstantina" userId="2e8bd5a7-97d1-4b2a-a588-6c4ace30d103" providerId="ADAL" clId="{E63C6355-BAE2-485A-90A0-588B31924194}" dt="2022-05-13T16:03:50.431" v="586" actId="1076"/>
        <pc:sldMkLst>
          <pc:docMk/>
          <pc:sldMk cId="196540542" sldId="307"/>
        </pc:sldMkLst>
        <pc:spChg chg="add mod">
          <ac:chgData name="FOTOPOULOU Konstantina" userId="2e8bd5a7-97d1-4b2a-a588-6c4ace30d103" providerId="ADAL" clId="{E63C6355-BAE2-485A-90A0-588B31924194}" dt="2022-05-13T16:03:40.898" v="585" actId="1076"/>
          <ac:spMkLst>
            <pc:docMk/>
            <pc:sldMk cId="196540542" sldId="307"/>
            <ac:spMk id="2" creationId="{8F5669E3-0D9B-431C-99DE-F2FAE3BAF20A}"/>
          </ac:spMkLst>
        </pc:spChg>
        <pc:spChg chg="mod">
          <ac:chgData name="FOTOPOULOU Konstantina" userId="2e8bd5a7-97d1-4b2a-a588-6c4ace30d103" providerId="ADAL" clId="{E63C6355-BAE2-485A-90A0-588B31924194}" dt="2022-05-13T16:02:45.720" v="583" actId="14100"/>
          <ac:spMkLst>
            <pc:docMk/>
            <pc:sldMk cId="196540542" sldId="307"/>
            <ac:spMk id="13" creationId="{52D51E55-92CD-4983-8C65-5C094A979E13}"/>
          </ac:spMkLst>
        </pc:spChg>
        <pc:picChg chg="mod">
          <ac:chgData name="FOTOPOULOU Konstantina" userId="2e8bd5a7-97d1-4b2a-a588-6c4ace30d103" providerId="ADAL" clId="{E63C6355-BAE2-485A-90A0-588B31924194}" dt="2022-05-13T16:03:50.431" v="586" actId="1076"/>
          <ac:picMkLst>
            <pc:docMk/>
            <pc:sldMk cId="196540542" sldId="307"/>
            <ac:picMk id="6" creationId="{5FECA5F1-B9DC-4019-9CC5-327758D6090D}"/>
          </ac:picMkLst>
        </pc:picChg>
      </pc:sldChg>
      <pc:sldChg chg="delSp modSp mod addCm">
        <pc:chgData name="FOTOPOULOU Konstantina" userId="2e8bd5a7-97d1-4b2a-a588-6c4ace30d103" providerId="ADAL" clId="{E63C6355-BAE2-485A-90A0-588B31924194}" dt="2022-05-13T16:19:58.050" v="832"/>
        <pc:sldMkLst>
          <pc:docMk/>
          <pc:sldMk cId="925942423" sldId="308"/>
        </pc:sldMkLst>
        <pc:spChg chg="mod">
          <ac:chgData name="FOTOPOULOU Konstantina" userId="2e8bd5a7-97d1-4b2a-a588-6c4ace30d103" providerId="ADAL" clId="{E63C6355-BAE2-485A-90A0-588B31924194}" dt="2022-05-13T16:19:07.793" v="831" actId="948"/>
          <ac:spMkLst>
            <pc:docMk/>
            <pc:sldMk cId="925942423" sldId="308"/>
            <ac:spMk id="2" creationId="{AD427D80-8A83-45E2-AA97-DE6298E61021}"/>
          </ac:spMkLst>
        </pc:spChg>
        <pc:spChg chg="del">
          <ac:chgData name="FOTOPOULOU Konstantina" userId="2e8bd5a7-97d1-4b2a-a588-6c4ace30d103" providerId="ADAL" clId="{E63C6355-BAE2-485A-90A0-588B31924194}" dt="2022-05-13T16:05:39.219" v="594" actId="478"/>
          <ac:spMkLst>
            <pc:docMk/>
            <pc:sldMk cId="925942423" sldId="308"/>
            <ac:spMk id="5" creationId="{EA8A5747-2DFC-45A3-8101-464C72AEEFC7}"/>
          </ac:spMkLst>
        </pc:spChg>
      </pc:sldChg>
      <pc:sldChg chg="modSp mod addCm modCm">
        <pc:chgData name="FOTOPOULOU Konstantina" userId="2e8bd5a7-97d1-4b2a-a588-6c4ace30d103" providerId="ADAL" clId="{E63C6355-BAE2-485A-90A0-588B31924194}" dt="2022-05-13T15:58:43.689" v="569"/>
        <pc:sldMkLst>
          <pc:docMk/>
          <pc:sldMk cId="3227423058" sldId="309"/>
        </pc:sldMkLst>
        <pc:spChg chg="mod">
          <ac:chgData name="FOTOPOULOU Konstantina" userId="2e8bd5a7-97d1-4b2a-a588-6c4ace30d103" providerId="ADAL" clId="{E63C6355-BAE2-485A-90A0-588B31924194}" dt="2022-05-13T15:53:44.309" v="567" actId="5793"/>
          <ac:spMkLst>
            <pc:docMk/>
            <pc:sldMk cId="3227423058" sldId="309"/>
            <ac:spMk id="2" creationId="{E5C7864D-7F23-44D3-A922-A08A60BE68C3}"/>
          </ac:spMkLst>
        </pc:spChg>
      </pc:sldChg>
      <pc:sldChg chg="modSp mod addCm delCm modCm">
        <pc:chgData name="FOTOPOULOU Konstantina" userId="2e8bd5a7-97d1-4b2a-a588-6c4ace30d103" providerId="ADAL" clId="{E63C6355-BAE2-485A-90A0-588B31924194}" dt="2022-05-13T15:41:21.030" v="559" actId="20577"/>
        <pc:sldMkLst>
          <pc:docMk/>
          <pc:sldMk cId="3139724043" sldId="314"/>
        </pc:sldMkLst>
        <pc:spChg chg="mod">
          <ac:chgData name="FOTOPOULOU Konstantina" userId="2e8bd5a7-97d1-4b2a-a588-6c4ace30d103" providerId="ADAL" clId="{E63C6355-BAE2-485A-90A0-588B31924194}" dt="2022-05-13T15:41:21.030" v="559" actId="20577"/>
          <ac:spMkLst>
            <pc:docMk/>
            <pc:sldMk cId="3139724043" sldId="314"/>
            <ac:spMk id="2" creationId="{028D0364-3C94-4967-A060-ECD4BD583BFF}"/>
          </ac:spMkLst>
        </pc:spChg>
      </pc:sldChg>
      <pc:sldChg chg="modSp mod addCm modCm">
        <pc:chgData name="FOTOPOULOU Konstantina" userId="2e8bd5a7-97d1-4b2a-a588-6c4ace30d103" providerId="ADAL" clId="{E63C6355-BAE2-485A-90A0-588B31924194}" dt="2022-05-13T14:33:14.408" v="169" actId="14100"/>
        <pc:sldMkLst>
          <pc:docMk/>
          <pc:sldMk cId="985187117" sldId="315"/>
        </pc:sldMkLst>
        <pc:spChg chg="mod">
          <ac:chgData name="FOTOPOULOU Konstantina" userId="2e8bd5a7-97d1-4b2a-a588-6c4ace30d103" providerId="ADAL" clId="{E63C6355-BAE2-485A-90A0-588B31924194}" dt="2022-05-13T14:33:14.408" v="169" actId="14100"/>
          <ac:spMkLst>
            <pc:docMk/>
            <pc:sldMk cId="985187117" sldId="315"/>
            <ac:spMk id="2" creationId="{028D0364-3C94-4967-A060-ECD4BD583BFF}"/>
          </ac:spMkLst>
        </pc:spChg>
      </pc:sldChg>
      <pc:sldChg chg="modSp mod addCm">
        <pc:chgData name="FOTOPOULOU Konstantina" userId="2e8bd5a7-97d1-4b2a-a588-6c4ace30d103" providerId="ADAL" clId="{E63C6355-BAE2-485A-90A0-588B31924194}" dt="2022-05-13T14:44:28.756" v="197"/>
        <pc:sldMkLst>
          <pc:docMk/>
          <pc:sldMk cId="608950849" sldId="318"/>
        </pc:sldMkLst>
        <pc:spChg chg="mod">
          <ac:chgData name="FOTOPOULOU Konstantina" userId="2e8bd5a7-97d1-4b2a-a588-6c4ace30d103" providerId="ADAL" clId="{E63C6355-BAE2-485A-90A0-588B31924194}" dt="2022-05-13T14:43:52.549" v="196" actId="14100"/>
          <ac:spMkLst>
            <pc:docMk/>
            <pc:sldMk cId="608950849" sldId="318"/>
            <ac:spMk id="2" creationId="{028D0364-3C94-4967-A060-ECD4BD583BFF}"/>
          </ac:spMkLst>
        </pc:spChg>
      </pc:sldChg>
      <pc:sldChg chg="modSp mod addCm modCm">
        <pc:chgData name="FOTOPOULOU Konstantina" userId="2e8bd5a7-97d1-4b2a-a588-6c4ace30d103" providerId="ADAL" clId="{E63C6355-BAE2-485A-90A0-588B31924194}" dt="2022-05-13T16:26:06.481" v="835"/>
        <pc:sldMkLst>
          <pc:docMk/>
          <pc:sldMk cId="3814555092" sldId="320"/>
        </pc:sldMkLst>
        <pc:spChg chg="mod">
          <ac:chgData name="FOTOPOULOU Konstantina" userId="2e8bd5a7-97d1-4b2a-a588-6c4ace30d103" providerId="ADAL" clId="{E63C6355-BAE2-485A-90A0-588B31924194}" dt="2022-05-13T16:04:37.436" v="591" actId="255"/>
          <ac:spMkLst>
            <pc:docMk/>
            <pc:sldMk cId="3814555092" sldId="320"/>
            <ac:spMk id="13" creationId="{52D51E55-92CD-4983-8C65-5C094A979E13}"/>
          </ac:spMkLst>
        </pc:spChg>
      </pc:sldChg>
      <pc:sldChg chg="modSp mod modCm">
        <pc:chgData name="FOTOPOULOU Konstantina" userId="2e8bd5a7-97d1-4b2a-a588-6c4ace30d103" providerId="ADAL" clId="{E63C6355-BAE2-485A-90A0-588B31924194}" dt="2022-05-02T08:32:37.542" v="28"/>
        <pc:sldMkLst>
          <pc:docMk/>
          <pc:sldMk cId="3063654016" sldId="364"/>
        </pc:sldMkLst>
        <pc:spChg chg="mod">
          <ac:chgData name="FOTOPOULOU Konstantina" userId="2e8bd5a7-97d1-4b2a-a588-6c4ace30d103" providerId="ADAL" clId="{E63C6355-BAE2-485A-90A0-588B31924194}" dt="2022-05-02T08:31:58.213" v="26" actId="20577"/>
          <ac:spMkLst>
            <pc:docMk/>
            <pc:sldMk cId="3063654016" sldId="364"/>
            <ac:spMk id="2" creationId="{6CE8F494-F968-422D-8971-BF5870336070}"/>
          </ac:spMkLst>
        </pc:spChg>
      </pc:sldChg>
      <pc:sldChg chg="modSp add mod addCm delCm modCm">
        <pc:chgData name="FOTOPOULOU Konstantina" userId="2e8bd5a7-97d1-4b2a-a588-6c4ace30d103" providerId="ADAL" clId="{E63C6355-BAE2-485A-90A0-588B31924194}" dt="2022-05-13T15:59:46.357" v="570" actId="948"/>
        <pc:sldMkLst>
          <pc:docMk/>
          <pc:sldMk cId="2234184625" sldId="379"/>
        </pc:sldMkLst>
        <pc:spChg chg="mod">
          <ac:chgData name="FOTOPOULOU Konstantina" userId="2e8bd5a7-97d1-4b2a-a588-6c4ace30d103" providerId="ADAL" clId="{E63C6355-BAE2-485A-90A0-588B31924194}" dt="2022-05-13T15:59:46.357" v="570" actId="948"/>
          <ac:spMkLst>
            <pc:docMk/>
            <pc:sldMk cId="2234184625" sldId="379"/>
            <ac:spMk id="2" creationId="{028D0364-3C94-4967-A060-ECD4BD583BFF}"/>
          </ac:spMkLst>
        </pc:spChg>
      </pc:sldChg>
      <pc:sldChg chg="add">
        <pc:chgData name="FOTOPOULOU Konstantina" userId="2e8bd5a7-97d1-4b2a-a588-6c4ace30d103" providerId="ADAL" clId="{E63C6355-BAE2-485A-90A0-588B31924194}" dt="2022-05-13T16:05:28.836" v="593" actId="2890"/>
        <pc:sldMkLst>
          <pc:docMk/>
          <pc:sldMk cId="3865551412" sldId="380"/>
        </pc:sldMkLst>
      </pc:sldChg>
      <pc:sldChg chg="modSp add mod addCm">
        <pc:chgData name="FOTOPOULOU Konstantina" userId="2e8bd5a7-97d1-4b2a-a588-6c4ace30d103" providerId="ADAL" clId="{E63C6355-BAE2-485A-90A0-588B31924194}" dt="2022-05-13T16:21:08.772" v="833"/>
        <pc:sldMkLst>
          <pc:docMk/>
          <pc:sldMk cId="703559260" sldId="381"/>
        </pc:sldMkLst>
        <pc:spChg chg="mod">
          <ac:chgData name="FOTOPOULOU Konstantina" userId="2e8bd5a7-97d1-4b2a-a588-6c4ace30d103" providerId="ADAL" clId="{E63C6355-BAE2-485A-90A0-588B31924194}" dt="2022-05-13T16:18:27.121" v="829" actId="20577"/>
          <ac:spMkLst>
            <pc:docMk/>
            <pc:sldMk cId="703559260" sldId="381"/>
            <ac:spMk id="2" creationId="{AD427D80-8A83-45E2-AA97-DE6298E6102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17/05/2022</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dirty="0"/>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17/05/2022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dirty="0"/>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66</a:t>
            </a:fld>
            <a:endParaRPr lang="en-GB" dirty="0"/>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dirty="0"/>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dirty="0"/>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dirty="0"/>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dirty="0"/>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dirty="0"/>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dirty="0"/>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dirty="0"/>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dirty="0"/>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dirty="0"/>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dirty="0"/>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dirty="0"/>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dirty="0"/>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dirty="0"/>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dirty="0"/>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dirty="0"/>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4000" b="1" dirty="0">
                <a:effectLst>
                  <a:outerShdw blurRad="38100" dist="38100" dir="2700000" algn="tl">
                    <a:srgbClr val="000000">
                      <a:alpha val="43137"/>
                    </a:srgbClr>
                  </a:outerShdw>
                </a:effectLst>
              </a:rPr>
              <a:t>ICS2 EO Self-Conformance Test (CT) </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Support by NAs</a:t>
            </a:r>
            <a:endParaRPr lang="en-GB" sz="4000" b="1" dirty="0">
              <a:effectLst>
                <a:outerShdw blurRad="38100" dist="38100" dir="2700000" algn="tl">
                  <a:srgbClr val="000000">
                    <a:alpha val="43137"/>
                  </a:srgbClr>
                </a:outerShdw>
              </a:effectLst>
            </a:endParaRPr>
          </a:p>
        </p:txBody>
      </p:sp>
      <p:sp>
        <p:nvSpPr>
          <p:cNvPr id="7" name="Subtitle 6"/>
          <p:cNvSpPr>
            <a:spLocks noGrp="1"/>
          </p:cNvSpPr>
          <p:nvPr>
            <p:ph type="subTitle" idx="1"/>
          </p:nvPr>
        </p:nvSpPr>
        <p:spPr>
          <a:xfrm>
            <a:off x="1071350" y="4418049"/>
            <a:ext cx="10065224" cy="897754"/>
          </a:xfrm>
        </p:spPr>
        <p:txBody>
          <a:bodyPr/>
          <a:lstStyle/>
          <a:p>
            <a:r>
              <a:rPr lang="en-GB" b="1" dirty="0">
                <a:effectLst>
                  <a:outerShdw blurRad="38100" dist="38100" dir="2700000" algn="tl">
                    <a:srgbClr val="000000">
                      <a:alpha val="43137"/>
                    </a:srgbClr>
                  </a:outerShdw>
                </a:effectLst>
              </a:rPr>
              <a:t>ICS2 Release 2 EO Self-CT Campaign</a:t>
            </a:r>
            <a:endParaRPr lang="en-GB" dirty="0"/>
          </a:p>
          <a:p>
            <a:endParaRPr lang="en-GB" dirty="0"/>
          </a:p>
        </p:txBody>
      </p:sp>
      <p:sp>
        <p:nvSpPr>
          <p:cNvPr id="8" name="Text Placeholder 7"/>
          <p:cNvSpPr>
            <a:spLocks noGrp="1"/>
          </p:cNvSpPr>
          <p:nvPr>
            <p:ph type="body" sz="quarter" idx="13"/>
          </p:nvPr>
        </p:nvSpPr>
        <p:spPr/>
        <p:txBody>
          <a:bodyPr/>
          <a:lstStyle/>
          <a:p>
            <a:r>
              <a:rPr lang="en-GB" b="1" dirty="0">
                <a:effectLst>
                  <a:outerShdw blurRad="38100" dist="38100" dir="2700000" algn="tl">
                    <a:srgbClr val="000000">
                      <a:alpha val="43137"/>
                    </a:srgbClr>
                  </a:outerShdw>
                </a:effectLst>
              </a:rPr>
              <a:t>June 2022</a:t>
            </a:r>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C7864D-7F23-44D3-A922-A08A60BE68C3}"/>
              </a:ext>
            </a:extLst>
          </p:cNvPr>
          <p:cNvSpPr>
            <a:spLocks noGrp="1"/>
          </p:cNvSpPr>
          <p:nvPr>
            <p:ph idx="1"/>
          </p:nvPr>
        </p:nvSpPr>
        <p:spPr>
          <a:xfrm>
            <a:off x="838200" y="1757299"/>
            <a:ext cx="10905699" cy="3881904"/>
          </a:xfrm>
        </p:spPr>
        <p:txBody>
          <a:bodyPr/>
          <a:lstStyle/>
          <a:p>
            <a:pPr algn="just">
              <a:spcAft>
                <a:spcPts val="2400"/>
              </a:spcAft>
            </a:pPr>
            <a:r>
              <a:rPr lang="en-US" sz="2000" dirty="0"/>
              <a:t>The EO Self-Conformance Testing consists of the execution of pre-defined Business Scenarios that combine a set of steps to cover a specific functionality of the system. The steps of each business scenario are linked to relevant test cases;</a:t>
            </a:r>
          </a:p>
          <a:p>
            <a:pPr algn="just">
              <a:spcAft>
                <a:spcPts val="2400"/>
              </a:spcAft>
            </a:pPr>
            <a:r>
              <a:rPr lang="en-US" sz="2000" dirty="0"/>
              <a:t>The aim of each business scenario is to test a particular functionality on the EO system and to simulate parties in the process where is needed.</a:t>
            </a:r>
          </a:p>
          <a:p>
            <a:pPr algn="just">
              <a:spcAft>
                <a:spcPts val="2400"/>
              </a:spcAft>
            </a:pPr>
            <a:r>
              <a:rPr lang="en-US" sz="2000" dirty="0"/>
              <a:t>The data to be used for the Self-conformance testing must be </a:t>
            </a:r>
            <a:r>
              <a:rPr lang="en-US" sz="2000" dirty="0" err="1"/>
              <a:t>customised</a:t>
            </a:r>
            <a:r>
              <a:rPr lang="en-US" sz="2000" dirty="0"/>
              <a:t> by EOs  similarly to their data to be used in production (e.g., “Declarant”, “Addressed Member State”, "LRN").</a:t>
            </a:r>
          </a:p>
          <a:p>
            <a:pPr marL="0" indent="0" algn="just">
              <a:spcAft>
                <a:spcPts val="2400"/>
              </a:spcAft>
              <a:buNone/>
            </a:pPr>
            <a:endParaRPr lang="en-US" sz="2000" dirty="0"/>
          </a:p>
        </p:txBody>
      </p:sp>
      <p:sp>
        <p:nvSpPr>
          <p:cNvPr id="3" name="Slide Number Placeholder 2">
            <a:extLst>
              <a:ext uri="{FF2B5EF4-FFF2-40B4-BE49-F238E27FC236}">
                <a16:creationId xmlns:a16="http://schemas.microsoft.com/office/drawing/2014/main" id="{834729F7-204C-4C45-8C18-0F360C45A5D0}"/>
              </a:ext>
            </a:extLst>
          </p:cNvPr>
          <p:cNvSpPr>
            <a:spLocks noGrp="1"/>
          </p:cNvSpPr>
          <p:nvPr>
            <p:ph type="sldNum" sz="quarter" idx="12"/>
          </p:nvPr>
        </p:nvSpPr>
        <p:spPr/>
        <p:txBody>
          <a:bodyPr/>
          <a:lstStyle/>
          <a:p>
            <a:fld id="{F46C79FD-C571-418B-AB0F-5EE936C85276}" type="slidenum">
              <a:rPr lang="en-GB" smtClean="0"/>
              <a:t>10</a:t>
            </a:fld>
            <a:endParaRPr lang="en-GB" dirty="0"/>
          </a:p>
        </p:txBody>
      </p:sp>
      <p:sp>
        <p:nvSpPr>
          <p:cNvPr id="4" name="Title 3">
            <a:extLst>
              <a:ext uri="{FF2B5EF4-FFF2-40B4-BE49-F238E27FC236}">
                <a16:creationId xmlns:a16="http://schemas.microsoft.com/office/drawing/2014/main" id="{40F64C54-0436-48B2-8341-08F85D44B05D}"/>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4</a:t>
            </a:r>
            <a:r>
              <a:rPr lang="el-GR" sz="3600" b="1"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Process of CT execution</a:t>
            </a:r>
          </a:p>
        </p:txBody>
      </p:sp>
    </p:spTree>
    <p:extLst>
      <p:ext uri="{BB962C8B-B14F-4D97-AF65-F5344CB8AC3E}">
        <p14:creationId xmlns:p14="http://schemas.microsoft.com/office/powerpoint/2010/main" val="322742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52D51E55-92CD-4983-8C65-5C094A979E13}"/>
              </a:ext>
            </a:extLst>
          </p:cNvPr>
          <p:cNvSpPr>
            <a:spLocks noGrp="1"/>
          </p:cNvSpPr>
          <p:nvPr>
            <p:ph idx="1"/>
          </p:nvPr>
        </p:nvSpPr>
        <p:spPr>
          <a:xfrm>
            <a:off x="775672" y="1582015"/>
            <a:ext cx="10905699" cy="4057188"/>
          </a:xfrm>
        </p:spPr>
        <p:txBody>
          <a:bodyPr>
            <a:normAutofit/>
          </a:bodyPr>
          <a:lstStyle/>
          <a:p>
            <a:endParaRPr lang="en-US" dirty="0"/>
          </a:p>
          <a:p>
            <a:endParaRPr lang="en-US" dirty="0"/>
          </a:p>
        </p:txBody>
      </p:sp>
      <p:sp>
        <p:nvSpPr>
          <p:cNvPr id="3" name="Slide Number Placeholder 2">
            <a:extLst>
              <a:ext uri="{FF2B5EF4-FFF2-40B4-BE49-F238E27FC236}">
                <a16:creationId xmlns:a16="http://schemas.microsoft.com/office/drawing/2014/main" id="{EEBB4ED7-1B02-457A-A86F-01BD1F41CA1A}"/>
              </a:ext>
            </a:extLst>
          </p:cNvPr>
          <p:cNvSpPr>
            <a:spLocks noGrp="1"/>
          </p:cNvSpPr>
          <p:nvPr>
            <p:ph type="sldNum" sz="quarter" idx="12"/>
          </p:nvPr>
        </p:nvSpPr>
        <p:spPr>
          <a:xfrm>
            <a:off x="838200" y="6131286"/>
            <a:ext cx="2743200" cy="365125"/>
          </a:xfrm>
        </p:spPr>
        <p:txBody>
          <a:bodyPr anchor="ctr">
            <a:normAutofit/>
          </a:bodyPr>
          <a:lstStyle/>
          <a:p>
            <a:pPr>
              <a:spcAft>
                <a:spcPts val="600"/>
              </a:spcAft>
            </a:pPr>
            <a:fld id="{F46C79FD-C571-418B-AB0F-5EE936C85276}" type="slidenum">
              <a:rPr lang="en-GB" smtClean="0"/>
              <a:pPr>
                <a:spcAft>
                  <a:spcPts val="600"/>
                </a:spcAft>
              </a:pPr>
              <a:t>11</a:t>
            </a:fld>
            <a:endParaRPr lang="en-GB" dirty="0"/>
          </a:p>
        </p:txBody>
      </p:sp>
      <p:sp>
        <p:nvSpPr>
          <p:cNvPr id="4" name="Title 3">
            <a:extLst>
              <a:ext uri="{FF2B5EF4-FFF2-40B4-BE49-F238E27FC236}">
                <a16:creationId xmlns:a16="http://schemas.microsoft.com/office/drawing/2014/main" id="{B3B92D14-6159-4E89-93FA-1068A09645F1}"/>
              </a:ext>
            </a:extLst>
          </p:cNvPr>
          <p:cNvSpPr>
            <a:spLocks noGrp="1"/>
          </p:cNvSpPr>
          <p:nvPr>
            <p:ph type="title"/>
          </p:nvPr>
        </p:nvSpPr>
        <p:spPr>
          <a:xfrm>
            <a:off x="970722" y="482860"/>
            <a:ext cx="10515600" cy="782357"/>
          </a:xfrm>
        </p:spPr>
        <p:txBody>
          <a:bodyPr anchor="b">
            <a:normAutofit/>
          </a:bodyPr>
          <a:lstStyle/>
          <a:p>
            <a:r>
              <a:rPr lang="en-US" sz="3600" b="1" dirty="0">
                <a:effectLst>
                  <a:outerShdw blurRad="38100" dist="38100" dir="2700000" algn="tl">
                    <a:srgbClr val="000000">
                      <a:alpha val="43137"/>
                    </a:srgbClr>
                  </a:outerShdw>
                </a:effectLst>
              </a:rPr>
              <a:t>4</a:t>
            </a:r>
            <a:r>
              <a:rPr lang="el-GR" sz="3600" b="1"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Process of CT execution</a:t>
            </a:r>
          </a:p>
        </p:txBody>
      </p:sp>
      <p:sp>
        <p:nvSpPr>
          <p:cNvPr id="7" name="Arrow: Right 6">
            <a:extLst>
              <a:ext uri="{FF2B5EF4-FFF2-40B4-BE49-F238E27FC236}">
                <a16:creationId xmlns:a16="http://schemas.microsoft.com/office/drawing/2014/main" id="{BFAD5976-2198-4E42-9A13-1F30A7A8568E}"/>
              </a:ext>
            </a:extLst>
          </p:cNvPr>
          <p:cNvSpPr/>
          <p:nvPr/>
        </p:nvSpPr>
        <p:spPr>
          <a:xfrm>
            <a:off x="970722" y="2934721"/>
            <a:ext cx="3772728" cy="2150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US" sz="1400" dirty="0"/>
              <a:t>STI-STP UI will provide instructions for any data dependency per business scenario.</a:t>
            </a:r>
          </a:p>
        </p:txBody>
      </p:sp>
      <p:pic>
        <p:nvPicPr>
          <p:cNvPr id="6" name="Picture 5">
            <a:extLst>
              <a:ext uri="{FF2B5EF4-FFF2-40B4-BE49-F238E27FC236}">
                <a16:creationId xmlns:a16="http://schemas.microsoft.com/office/drawing/2014/main" id="{5FECA5F1-B9DC-4019-9CC5-327758D6090D}"/>
              </a:ext>
            </a:extLst>
          </p:cNvPr>
          <p:cNvPicPr>
            <a:picLocks noChangeAspect="1"/>
          </p:cNvPicPr>
          <p:nvPr/>
        </p:nvPicPr>
        <p:blipFill>
          <a:blip r:embed="rId2"/>
          <a:stretch>
            <a:fillRect/>
          </a:stretch>
        </p:blipFill>
        <p:spPr>
          <a:xfrm>
            <a:off x="4900788" y="2716566"/>
            <a:ext cx="5847109" cy="3009623"/>
          </a:xfrm>
          <a:prstGeom prst="rect">
            <a:avLst/>
          </a:prstGeom>
        </p:spPr>
      </p:pic>
      <p:sp>
        <p:nvSpPr>
          <p:cNvPr id="2" name="Rectangle: Rounded Corners 1">
            <a:extLst>
              <a:ext uri="{FF2B5EF4-FFF2-40B4-BE49-F238E27FC236}">
                <a16:creationId xmlns:a16="http://schemas.microsoft.com/office/drawing/2014/main" id="{8F5669E3-0D9B-431C-99DE-F2FAE3BAF20A}"/>
              </a:ext>
            </a:extLst>
          </p:cNvPr>
          <p:cNvSpPr/>
          <p:nvPr/>
        </p:nvSpPr>
        <p:spPr>
          <a:xfrm>
            <a:off x="6773660" y="1625508"/>
            <a:ext cx="3974237" cy="1047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a:t>The message Status has the value ‘Set up pending’ until the user provides the respective identifier for each ENS Filing which will change the message Status to ‘Ready for execution’.</a:t>
            </a:r>
          </a:p>
        </p:txBody>
      </p:sp>
    </p:spTree>
    <p:extLst>
      <p:ext uri="{BB962C8B-B14F-4D97-AF65-F5344CB8AC3E}">
        <p14:creationId xmlns:p14="http://schemas.microsoft.com/office/powerpoint/2010/main" val="196540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52D51E55-92CD-4983-8C65-5C094A979E13}"/>
              </a:ext>
            </a:extLst>
          </p:cNvPr>
          <p:cNvSpPr>
            <a:spLocks noGrp="1"/>
          </p:cNvSpPr>
          <p:nvPr>
            <p:ph idx="1"/>
          </p:nvPr>
        </p:nvSpPr>
        <p:spPr>
          <a:xfrm>
            <a:off x="775672" y="1757299"/>
            <a:ext cx="10905699" cy="3881904"/>
          </a:xfrm>
        </p:spPr>
        <p:txBody>
          <a:bodyPr>
            <a:normAutofit fontScale="92500" lnSpcReduction="20000"/>
          </a:bodyPr>
          <a:lstStyle/>
          <a:p>
            <a:pPr algn="just">
              <a:spcAft>
                <a:spcPts val="2400"/>
              </a:spcAft>
            </a:pPr>
            <a:r>
              <a:rPr lang="en-US" sz="2200" dirty="0"/>
              <a:t>It is possible that the expected response messages sent from STI towards the EO system (such as Assessment complete and RfI/RfS requests) are not generated immediately after the incoming EO message towards the STI. </a:t>
            </a:r>
          </a:p>
          <a:p>
            <a:pPr lvl="1" algn="just">
              <a:spcAft>
                <a:spcPts val="2400"/>
              </a:spcAft>
              <a:buFont typeface="Courier New" panose="02070309020205020404" pitchFamily="49" charset="0"/>
              <a:buChar char="o"/>
            </a:pPr>
            <a:r>
              <a:rPr lang="en-US" sz="2200" dirty="0"/>
              <a:t>This occurs due to the fact that there are some applicable timers on the simulated NES messages;</a:t>
            </a:r>
          </a:p>
          <a:p>
            <a:pPr lvl="1" algn="just">
              <a:spcAft>
                <a:spcPts val="2400"/>
              </a:spcAft>
              <a:buFont typeface="Courier New" panose="02070309020205020404" pitchFamily="49" charset="0"/>
              <a:buChar char="o"/>
            </a:pPr>
            <a:r>
              <a:rPr lang="en-US" sz="2200" dirty="0"/>
              <a:t>In case there is a validation error (IE3N99) from STI to EO, then this is generated almost immediately.</a:t>
            </a:r>
          </a:p>
          <a:p>
            <a:pPr algn="just">
              <a:spcAft>
                <a:spcPts val="2400"/>
              </a:spcAft>
            </a:pPr>
            <a:r>
              <a:rPr lang="en-US" sz="2200" dirty="0"/>
              <a:t>In case the execution of a particular step from the business scenario fails, then the re-execution resumes from the specific step which failed and it is not required to start from the beginning of the business scenario.</a:t>
            </a:r>
          </a:p>
          <a:p>
            <a:endParaRPr lang="en-US" dirty="0"/>
          </a:p>
        </p:txBody>
      </p:sp>
      <p:sp>
        <p:nvSpPr>
          <p:cNvPr id="3" name="Slide Number Placeholder 2">
            <a:extLst>
              <a:ext uri="{FF2B5EF4-FFF2-40B4-BE49-F238E27FC236}">
                <a16:creationId xmlns:a16="http://schemas.microsoft.com/office/drawing/2014/main" id="{EEBB4ED7-1B02-457A-A86F-01BD1F41CA1A}"/>
              </a:ext>
            </a:extLst>
          </p:cNvPr>
          <p:cNvSpPr>
            <a:spLocks noGrp="1"/>
          </p:cNvSpPr>
          <p:nvPr>
            <p:ph type="sldNum" sz="quarter" idx="12"/>
          </p:nvPr>
        </p:nvSpPr>
        <p:spPr>
          <a:xfrm>
            <a:off x="838200" y="6131286"/>
            <a:ext cx="2743200" cy="365125"/>
          </a:xfrm>
        </p:spPr>
        <p:txBody>
          <a:bodyPr anchor="ctr">
            <a:normAutofit/>
          </a:bodyPr>
          <a:lstStyle/>
          <a:p>
            <a:pPr>
              <a:spcAft>
                <a:spcPts val="600"/>
              </a:spcAft>
            </a:pPr>
            <a:fld id="{F46C79FD-C571-418B-AB0F-5EE936C85276}" type="slidenum">
              <a:rPr lang="en-GB" smtClean="0"/>
              <a:pPr>
                <a:spcAft>
                  <a:spcPts val="600"/>
                </a:spcAft>
              </a:pPr>
              <a:t>12</a:t>
            </a:fld>
            <a:endParaRPr lang="en-GB" dirty="0"/>
          </a:p>
        </p:txBody>
      </p:sp>
      <p:sp>
        <p:nvSpPr>
          <p:cNvPr id="4" name="Title 3">
            <a:extLst>
              <a:ext uri="{FF2B5EF4-FFF2-40B4-BE49-F238E27FC236}">
                <a16:creationId xmlns:a16="http://schemas.microsoft.com/office/drawing/2014/main" id="{B3B92D14-6159-4E89-93FA-1068A09645F1}"/>
              </a:ext>
            </a:extLst>
          </p:cNvPr>
          <p:cNvSpPr>
            <a:spLocks noGrp="1"/>
          </p:cNvSpPr>
          <p:nvPr>
            <p:ph type="title"/>
          </p:nvPr>
        </p:nvSpPr>
        <p:spPr>
          <a:xfrm>
            <a:off x="970722" y="482860"/>
            <a:ext cx="10515600" cy="782357"/>
          </a:xfrm>
        </p:spPr>
        <p:txBody>
          <a:bodyPr anchor="b">
            <a:normAutofit/>
          </a:bodyPr>
          <a:lstStyle/>
          <a:p>
            <a:r>
              <a:rPr lang="en-US" sz="3600" b="1" dirty="0">
                <a:effectLst>
                  <a:outerShdw blurRad="38100" dist="38100" dir="2700000" algn="tl">
                    <a:srgbClr val="000000">
                      <a:alpha val="43137"/>
                    </a:srgbClr>
                  </a:outerShdw>
                </a:effectLst>
              </a:rPr>
              <a:t>4</a:t>
            </a:r>
            <a:r>
              <a:rPr lang="el-GR" sz="3600" b="1"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Process of CT execution</a:t>
            </a:r>
          </a:p>
        </p:txBody>
      </p:sp>
    </p:spTree>
    <p:extLst>
      <p:ext uri="{BB962C8B-B14F-4D97-AF65-F5344CB8AC3E}">
        <p14:creationId xmlns:p14="http://schemas.microsoft.com/office/powerpoint/2010/main" val="3814555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427D80-8A83-45E2-AA97-DE6298E61021}"/>
              </a:ext>
            </a:extLst>
          </p:cNvPr>
          <p:cNvSpPr>
            <a:spLocks noGrp="1"/>
          </p:cNvSpPr>
          <p:nvPr>
            <p:ph idx="1"/>
          </p:nvPr>
        </p:nvSpPr>
        <p:spPr>
          <a:xfrm>
            <a:off x="838200" y="1621212"/>
            <a:ext cx="10905699" cy="4510073"/>
          </a:xfrm>
        </p:spPr>
        <p:txBody>
          <a:bodyPr/>
          <a:lstStyle/>
          <a:p>
            <a:pPr algn="just">
              <a:spcAft>
                <a:spcPts val="1200"/>
              </a:spcAft>
            </a:pPr>
            <a:r>
              <a:rPr lang="en-US" sz="1900" dirty="0">
                <a:effectLst/>
                <a:ea typeface="SimSun" panose="02010600030101010101" pitchFamily="2" charset="-122"/>
                <a:cs typeface="Times New Roman" panose="02020603050405020304" pitchFamily="18" charset="0"/>
              </a:rPr>
              <a:t>The business scenarios that are presented in the following slides do not concern all the business scenarios that an EO is able to execute. The below business scenarios have been selected in order to depict the principles applicable to the different types of business scenarios:</a:t>
            </a:r>
          </a:p>
          <a:p>
            <a:pPr lvl="1" algn="just">
              <a:spcAft>
                <a:spcPts val="600"/>
              </a:spcAft>
              <a:buFont typeface="Courier New" panose="02070309020205020404" pitchFamily="49" charset="0"/>
              <a:buChar char="o"/>
            </a:pPr>
            <a:r>
              <a:rPr lang="en-US" sz="1600" dirty="0">
                <a:effectLst/>
                <a:cs typeface="Times New Roman" panose="02020603050405020304" pitchFamily="18" charset="0"/>
              </a:rPr>
              <a:t>Postal Business Scenario 1 – Postal most common (F43 and F44);</a:t>
            </a:r>
          </a:p>
          <a:p>
            <a:pPr lvl="1" algn="just">
              <a:spcAft>
                <a:spcPts val="600"/>
              </a:spcAft>
              <a:buFont typeface="Courier New" panose="02070309020205020404" pitchFamily="49" charset="0"/>
              <a:buChar char="o"/>
            </a:pPr>
            <a:r>
              <a:rPr lang="en-US" sz="1600" dirty="0">
                <a:effectLst/>
                <a:cs typeface="Times New Roman" panose="02020603050405020304" pitchFamily="18" charset="0"/>
              </a:rPr>
              <a:t>Postal Business Scenario 3 – Postal, Referrals and ENS consultation (F43 and F44);</a:t>
            </a:r>
          </a:p>
          <a:p>
            <a:pPr lvl="1" algn="just">
              <a:spcAft>
                <a:spcPts val="600"/>
              </a:spcAft>
              <a:buFont typeface="Courier New" panose="02070309020205020404" pitchFamily="49" charset="0"/>
              <a:buChar char="o"/>
            </a:pPr>
            <a:r>
              <a:rPr lang="en-US" sz="1600" dirty="0">
                <a:effectLst/>
                <a:cs typeface="Times New Roman" panose="02020603050405020304" pitchFamily="18" charset="0"/>
              </a:rPr>
              <a:t>Express Business Scenario 1 – Express (F30 + F32) and Split consignment;</a:t>
            </a:r>
          </a:p>
          <a:p>
            <a:pPr lvl="1" algn="just">
              <a:spcAft>
                <a:spcPts val="600"/>
              </a:spcAft>
              <a:buFont typeface="Courier New" panose="02070309020205020404" pitchFamily="49" charset="0"/>
              <a:buChar char="o"/>
            </a:pPr>
            <a:r>
              <a:rPr lang="en-US" sz="1600" dirty="0">
                <a:effectLst/>
                <a:cs typeface="Times New Roman" panose="02020603050405020304" pitchFamily="18" charset="0"/>
              </a:rPr>
              <a:t>Express Business Scenario 2 – Express (F31 + F32) and Re-entry;</a:t>
            </a:r>
          </a:p>
          <a:p>
            <a:pPr lvl="1" algn="just">
              <a:spcAft>
                <a:spcPts val="600"/>
              </a:spcAft>
              <a:buFont typeface="Courier New" panose="02070309020205020404" pitchFamily="49" charset="0"/>
              <a:buChar char="o"/>
            </a:pPr>
            <a:r>
              <a:rPr lang="en-US" sz="1600" dirty="0">
                <a:effectLst/>
                <a:cs typeface="Times New Roman" panose="02020603050405020304" pitchFamily="18" charset="0"/>
              </a:rPr>
              <a:t>Express Business Scenario 3 –Express (F21 + F32 + F33);</a:t>
            </a:r>
          </a:p>
          <a:p>
            <a:pPr lvl="1" algn="just">
              <a:spcAft>
                <a:spcPts val="600"/>
              </a:spcAft>
              <a:buFont typeface="Courier New" panose="02070309020205020404" pitchFamily="49" charset="0"/>
              <a:buChar char="o"/>
            </a:pPr>
            <a:r>
              <a:rPr lang="en-US" sz="1600" dirty="0">
                <a:effectLst/>
                <a:cs typeface="Times New Roman" panose="02020603050405020304" pitchFamily="18" charset="0"/>
              </a:rPr>
              <a:t>Business scenario for Notify Parties;</a:t>
            </a:r>
          </a:p>
          <a:p>
            <a:pPr lvl="1" algn="just">
              <a:spcAft>
                <a:spcPts val="600"/>
              </a:spcAft>
              <a:buFont typeface="Courier New" panose="02070309020205020404" pitchFamily="49" charset="0"/>
              <a:buChar char="o"/>
            </a:pPr>
            <a:r>
              <a:rPr lang="en-US" sz="1600" dirty="0">
                <a:cs typeface="Times New Roman" panose="02020603050405020304" pitchFamily="18" charset="0"/>
              </a:rPr>
              <a:t>Carrier Business Scenario - Mandatory basis for F20;</a:t>
            </a:r>
          </a:p>
          <a:p>
            <a:pPr lvl="1" algn="just">
              <a:spcAft>
                <a:spcPts val="600"/>
              </a:spcAft>
              <a:buFont typeface="Courier New" panose="02070309020205020404" pitchFamily="49" charset="0"/>
              <a:buChar char="o"/>
            </a:pPr>
            <a:r>
              <a:rPr lang="en-US" sz="1600" dirty="0">
                <a:effectLst/>
                <a:cs typeface="Times New Roman" panose="02020603050405020304" pitchFamily="18" charset="0"/>
              </a:rPr>
              <a:t>Carrier Business Scenario - Do Not Load for F20;</a:t>
            </a:r>
          </a:p>
          <a:p>
            <a:pPr lvl="1" algn="just">
              <a:spcAft>
                <a:spcPts val="600"/>
              </a:spcAft>
              <a:buFont typeface="Courier New" panose="02070309020205020404" pitchFamily="49" charset="0"/>
              <a:buChar char="o"/>
            </a:pPr>
            <a:r>
              <a:rPr lang="en-US" sz="1600" dirty="0">
                <a:effectLst/>
                <a:cs typeface="Times New Roman" panose="02020603050405020304" pitchFamily="18" charset="0"/>
              </a:rPr>
              <a:t>Carrier Business Scenario – Referrals for F21;</a:t>
            </a:r>
          </a:p>
          <a:p>
            <a:pPr lvl="1" algn="just">
              <a:spcAft>
                <a:spcPts val="600"/>
              </a:spcAft>
              <a:buFont typeface="Courier New" panose="02070309020205020404" pitchFamily="49" charset="0"/>
              <a:buChar char="o"/>
            </a:pPr>
            <a:endParaRPr lang="en-US" sz="1700" dirty="0">
              <a:effectLst/>
              <a:cs typeface="Times New Roman" panose="02020603050405020304" pitchFamily="18" charset="0"/>
            </a:endParaRPr>
          </a:p>
          <a:p>
            <a:pPr lvl="1" algn="just">
              <a:spcAft>
                <a:spcPts val="600"/>
              </a:spcAft>
              <a:buFont typeface="Courier New" panose="02070309020205020404" pitchFamily="49" charset="0"/>
              <a:buChar char="o"/>
            </a:pPr>
            <a:endParaRPr lang="en-US" sz="1800" dirty="0">
              <a:cs typeface="Times New Roman" panose="02020603050405020304" pitchFamily="18" charset="0"/>
            </a:endParaRPr>
          </a:p>
          <a:p>
            <a:pPr lvl="1" algn="just">
              <a:spcAft>
                <a:spcPts val="600"/>
              </a:spcAft>
              <a:buFont typeface="Courier New" panose="02070309020205020404" pitchFamily="49" charset="0"/>
              <a:buChar char="o"/>
            </a:pPr>
            <a:endParaRPr lang="en-US" sz="1600" dirty="0">
              <a:cs typeface="Times New Roman" panose="02020603050405020304" pitchFamily="18" charset="0"/>
            </a:endParaRPr>
          </a:p>
          <a:p>
            <a:pPr marL="0" indent="0" algn="just">
              <a:buNone/>
            </a:pPr>
            <a:endParaRPr lang="en-GB" sz="1800" b="1" dirty="0">
              <a:effectLst/>
              <a:ea typeface="SimSun" panose="02010600030101010101" pitchFamily="2" charset="-122"/>
              <a:cs typeface="Times New Roman" panose="02020603050405020304" pitchFamily="18" charset="0"/>
            </a:endParaRPr>
          </a:p>
          <a:p>
            <a:pPr marL="0" indent="0">
              <a:buNone/>
            </a:pPr>
            <a:endParaRPr lang="en-GB" sz="1800" b="1" dirty="0">
              <a:effectLst/>
              <a:ea typeface="SimSun" panose="02010600030101010101" pitchFamily="2" charset="-122"/>
              <a:cs typeface="Times New Roman" panose="02020603050405020304" pitchFamily="18" charset="0"/>
            </a:endParaRPr>
          </a:p>
          <a:p>
            <a:endParaRPr lang="en-US" sz="1800" b="1" dirty="0">
              <a:effectLst/>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69FB1506-3C95-4F16-8BAF-373F4DAEB7AA}"/>
              </a:ext>
            </a:extLst>
          </p:cNvPr>
          <p:cNvSpPr>
            <a:spLocks noGrp="1"/>
          </p:cNvSpPr>
          <p:nvPr>
            <p:ph type="sldNum" sz="quarter" idx="12"/>
          </p:nvPr>
        </p:nvSpPr>
        <p:spPr/>
        <p:txBody>
          <a:bodyPr/>
          <a:lstStyle/>
          <a:p>
            <a:fld id="{F46C79FD-C571-418B-AB0F-5EE936C85276}" type="slidenum">
              <a:rPr lang="en-GB" smtClean="0"/>
              <a:t>13</a:t>
            </a:fld>
            <a:endParaRPr lang="en-GB" dirty="0"/>
          </a:p>
        </p:txBody>
      </p:sp>
      <p:sp>
        <p:nvSpPr>
          <p:cNvPr id="4" name="Title 3">
            <a:extLst>
              <a:ext uri="{FF2B5EF4-FFF2-40B4-BE49-F238E27FC236}">
                <a16:creationId xmlns:a16="http://schemas.microsoft.com/office/drawing/2014/main" id="{12B8A6CF-FABA-467D-BC78-828F3CEF11C4}"/>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a:t>
            </a:r>
            <a:r>
              <a:rPr lang="el-GR" sz="3600" b="1"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Execution of EO conformance test cases</a:t>
            </a:r>
          </a:p>
        </p:txBody>
      </p:sp>
    </p:spTree>
    <p:extLst>
      <p:ext uri="{BB962C8B-B14F-4D97-AF65-F5344CB8AC3E}">
        <p14:creationId xmlns:p14="http://schemas.microsoft.com/office/powerpoint/2010/main" val="925942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427D80-8A83-45E2-AA97-DE6298E61021}"/>
              </a:ext>
            </a:extLst>
          </p:cNvPr>
          <p:cNvSpPr>
            <a:spLocks noGrp="1"/>
          </p:cNvSpPr>
          <p:nvPr>
            <p:ph idx="1"/>
          </p:nvPr>
        </p:nvSpPr>
        <p:spPr>
          <a:xfrm>
            <a:off x="838200" y="1621212"/>
            <a:ext cx="10905699" cy="4510073"/>
          </a:xfrm>
        </p:spPr>
        <p:txBody>
          <a:bodyPr/>
          <a:lstStyle/>
          <a:p>
            <a:pPr lvl="1" algn="just">
              <a:spcAft>
                <a:spcPts val="600"/>
              </a:spcAft>
              <a:buFont typeface="Courier New" panose="02070309020205020404" pitchFamily="49" charset="0"/>
              <a:buChar char="o"/>
            </a:pPr>
            <a:r>
              <a:rPr lang="en-US" sz="1600" dirty="0">
                <a:effectLst/>
                <a:cs typeface="Times New Roman" panose="02020603050405020304" pitchFamily="18" charset="0"/>
              </a:rPr>
              <a:t>Carrier Business Scenario – Referrals for F28;</a:t>
            </a:r>
          </a:p>
          <a:p>
            <a:pPr lvl="1" algn="just">
              <a:spcAft>
                <a:spcPts val="600"/>
              </a:spcAft>
              <a:buFont typeface="Courier New" panose="02070309020205020404" pitchFamily="49" charset="0"/>
              <a:buChar char="o"/>
            </a:pPr>
            <a:r>
              <a:rPr lang="en-US" sz="1600" dirty="0">
                <a:effectLst/>
                <a:cs typeface="Times New Roman" panose="02020603050405020304" pitchFamily="18" charset="0"/>
              </a:rPr>
              <a:t>Carrier Business Scenario – Amendment and Invalidation for F20;</a:t>
            </a:r>
          </a:p>
          <a:p>
            <a:pPr lvl="1" algn="just">
              <a:spcAft>
                <a:spcPts val="600"/>
              </a:spcAft>
              <a:buFont typeface="Courier New" panose="02070309020205020404" pitchFamily="49" charset="0"/>
              <a:buChar char="o"/>
            </a:pPr>
            <a:r>
              <a:rPr lang="en-US" sz="1600" dirty="0">
                <a:effectLst/>
                <a:cs typeface="Times New Roman" panose="02020603050405020304" pitchFamily="18" charset="0"/>
              </a:rPr>
              <a:t>Carrier Business Scenario - Controls and Arrival Notification for F28;</a:t>
            </a:r>
          </a:p>
          <a:p>
            <a:pPr lvl="1" algn="just">
              <a:spcAft>
                <a:spcPts val="600"/>
              </a:spcAft>
              <a:buFont typeface="Courier New" panose="02070309020205020404" pitchFamily="49" charset="0"/>
              <a:buChar char="o"/>
            </a:pPr>
            <a:r>
              <a:rPr lang="en-US" sz="1600" dirty="0">
                <a:effectLst/>
                <a:cs typeface="Times New Roman" panose="02020603050405020304" pitchFamily="18" charset="0"/>
              </a:rPr>
              <a:t>Carrier Business Scenario - ENS Not Complete Notification for F21;</a:t>
            </a:r>
          </a:p>
          <a:p>
            <a:pPr lvl="1" algn="just">
              <a:spcAft>
                <a:spcPts val="600"/>
              </a:spcAft>
              <a:buFont typeface="Courier New" panose="02070309020205020404" pitchFamily="49" charset="0"/>
              <a:buChar char="o"/>
            </a:pPr>
            <a:r>
              <a:rPr lang="en-US" sz="1600" dirty="0">
                <a:cs typeface="Times New Roman" panose="02020603050405020304" pitchFamily="18" charset="0"/>
              </a:rPr>
              <a:t>House filer Business Scenario - Mandatory basis for F24;</a:t>
            </a:r>
          </a:p>
          <a:p>
            <a:pPr lvl="1" algn="just">
              <a:spcAft>
                <a:spcPts val="600"/>
              </a:spcAft>
              <a:buFont typeface="Courier New" panose="02070309020205020404" pitchFamily="49" charset="0"/>
              <a:buChar char="o"/>
            </a:pPr>
            <a:r>
              <a:rPr lang="en-US" sz="1600" dirty="0">
                <a:cs typeface="Times New Roman" panose="02020603050405020304" pitchFamily="18" charset="0"/>
              </a:rPr>
              <a:t>House filer Business Scenario – Do not Load for F26;</a:t>
            </a:r>
          </a:p>
          <a:p>
            <a:pPr lvl="1" algn="just">
              <a:spcAft>
                <a:spcPts val="600"/>
              </a:spcAft>
              <a:buFont typeface="Courier New" panose="02070309020205020404" pitchFamily="49" charset="0"/>
              <a:buChar char="o"/>
            </a:pPr>
            <a:r>
              <a:rPr lang="en-US" sz="1600" dirty="0">
                <a:cs typeface="Times New Roman" panose="02020603050405020304" pitchFamily="18" charset="0"/>
              </a:rPr>
              <a:t>House filer Business Scenario – Referrals for F24;</a:t>
            </a:r>
          </a:p>
          <a:p>
            <a:pPr lvl="1" algn="just">
              <a:spcAft>
                <a:spcPts val="600"/>
              </a:spcAft>
              <a:buFont typeface="Courier New" panose="02070309020205020404" pitchFamily="49" charset="0"/>
              <a:buChar char="o"/>
            </a:pPr>
            <a:r>
              <a:rPr lang="en-US" sz="1600" dirty="0">
                <a:cs typeface="Times New Roman" panose="02020603050405020304" pitchFamily="18" charset="0"/>
              </a:rPr>
              <a:t>House filer Business Scenario – Amendment and Invalidation for F22;</a:t>
            </a:r>
          </a:p>
          <a:p>
            <a:pPr lvl="1" algn="just">
              <a:spcAft>
                <a:spcPts val="600"/>
              </a:spcAft>
              <a:buFont typeface="Courier New" panose="02070309020205020404" pitchFamily="49" charset="0"/>
              <a:buChar char="o"/>
            </a:pPr>
            <a:r>
              <a:rPr lang="en-US" sz="1600" dirty="0">
                <a:cs typeface="Times New Roman" panose="02020603050405020304" pitchFamily="18" charset="0"/>
              </a:rPr>
              <a:t>House filer Business Scenario – AEO Control Notification for F26;</a:t>
            </a:r>
          </a:p>
          <a:p>
            <a:pPr lvl="1" algn="just">
              <a:spcAft>
                <a:spcPts val="600"/>
              </a:spcAft>
              <a:buFont typeface="Courier New" panose="02070309020205020404" pitchFamily="49" charset="0"/>
              <a:buChar char="o"/>
            </a:pPr>
            <a:r>
              <a:rPr lang="en-US" sz="1600" dirty="0">
                <a:cs typeface="Times New Roman" panose="02020603050405020304" pitchFamily="18" charset="0"/>
              </a:rPr>
              <a:t>House filer Business Scenario - ENS Not Complete Notification for F26;</a:t>
            </a:r>
          </a:p>
          <a:p>
            <a:pPr lvl="1" algn="just">
              <a:spcAft>
                <a:spcPts val="600"/>
              </a:spcAft>
              <a:buFont typeface="Courier New" panose="02070309020205020404" pitchFamily="49" charset="0"/>
              <a:buChar char="o"/>
            </a:pPr>
            <a:r>
              <a:rPr lang="en-US" sz="1600" dirty="0">
                <a:cs typeface="Times New Roman" panose="02020603050405020304" pitchFamily="18" charset="0"/>
              </a:rPr>
              <a:t>House filer Business Scenario – ENS Pending Notification for F22;</a:t>
            </a:r>
          </a:p>
          <a:p>
            <a:pPr lvl="1" algn="just">
              <a:spcAft>
                <a:spcPts val="600"/>
              </a:spcAft>
              <a:buFont typeface="Courier New" panose="02070309020205020404" pitchFamily="49" charset="0"/>
              <a:buChar char="o"/>
            </a:pPr>
            <a:r>
              <a:rPr lang="en-US" sz="1600" dirty="0">
                <a:cs typeface="Times New Roman" panose="02020603050405020304" pitchFamily="18" charset="0"/>
              </a:rPr>
              <a:t>Business Scenario for Person Notifying the Arrival.</a:t>
            </a:r>
          </a:p>
          <a:p>
            <a:pPr marL="0" indent="0" algn="just">
              <a:buNone/>
            </a:pPr>
            <a:endParaRPr lang="en-GB" sz="1800" b="1" dirty="0">
              <a:effectLst/>
              <a:ea typeface="SimSun" panose="02010600030101010101" pitchFamily="2" charset="-122"/>
              <a:cs typeface="Times New Roman" panose="02020603050405020304" pitchFamily="18" charset="0"/>
            </a:endParaRPr>
          </a:p>
          <a:p>
            <a:pPr marL="0" indent="0">
              <a:buNone/>
            </a:pPr>
            <a:endParaRPr lang="en-GB" sz="1800" b="1" dirty="0">
              <a:effectLst/>
              <a:ea typeface="SimSun" panose="02010600030101010101" pitchFamily="2" charset="-122"/>
              <a:cs typeface="Times New Roman" panose="02020603050405020304" pitchFamily="18" charset="0"/>
            </a:endParaRPr>
          </a:p>
          <a:p>
            <a:endParaRPr lang="en-US" sz="1800" b="1" dirty="0">
              <a:effectLst/>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69FB1506-3C95-4F16-8BAF-373F4DAEB7AA}"/>
              </a:ext>
            </a:extLst>
          </p:cNvPr>
          <p:cNvSpPr>
            <a:spLocks noGrp="1"/>
          </p:cNvSpPr>
          <p:nvPr>
            <p:ph type="sldNum" sz="quarter" idx="12"/>
          </p:nvPr>
        </p:nvSpPr>
        <p:spPr/>
        <p:txBody>
          <a:bodyPr/>
          <a:lstStyle/>
          <a:p>
            <a:fld id="{F46C79FD-C571-418B-AB0F-5EE936C85276}" type="slidenum">
              <a:rPr lang="en-GB" smtClean="0"/>
              <a:t>14</a:t>
            </a:fld>
            <a:endParaRPr lang="en-GB" dirty="0"/>
          </a:p>
        </p:txBody>
      </p:sp>
      <p:sp>
        <p:nvSpPr>
          <p:cNvPr id="4" name="Title 3">
            <a:extLst>
              <a:ext uri="{FF2B5EF4-FFF2-40B4-BE49-F238E27FC236}">
                <a16:creationId xmlns:a16="http://schemas.microsoft.com/office/drawing/2014/main" id="{12B8A6CF-FABA-467D-BC78-828F3CEF11C4}"/>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a:t>
            </a:r>
            <a:r>
              <a:rPr lang="el-GR" sz="3600" b="1"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Execution of EO conformance test cases</a:t>
            </a:r>
          </a:p>
        </p:txBody>
      </p:sp>
    </p:spTree>
    <p:extLst>
      <p:ext uri="{BB962C8B-B14F-4D97-AF65-F5344CB8AC3E}">
        <p14:creationId xmlns:p14="http://schemas.microsoft.com/office/powerpoint/2010/main" val="703559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427D80-8A83-45E2-AA97-DE6298E61021}"/>
              </a:ext>
            </a:extLst>
          </p:cNvPr>
          <p:cNvSpPr>
            <a:spLocks noGrp="1"/>
          </p:cNvSpPr>
          <p:nvPr>
            <p:ph idx="1"/>
          </p:nvPr>
        </p:nvSpPr>
        <p:spPr>
          <a:xfrm>
            <a:off x="838200" y="1621213"/>
            <a:ext cx="10905699" cy="3881904"/>
          </a:xfrm>
        </p:spPr>
        <p:txBody>
          <a:bodyPr/>
          <a:lstStyle/>
          <a:p>
            <a:pPr algn="just"/>
            <a:r>
              <a:rPr lang="en-US" sz="2000" dirty="0">
                <a:effectLst/>
                <a:ea typeface="SimSun" panose="02010600030101010101" pitchFamily="2" charset="-122"/>
                <a:cs typeface="Times New Roman" panose="02020603050405020304" pitchFamily="18" charset="0"/>
              </a:rPr>
              <a:t>For the best readability of the business scenarios under execution, you may find highlighted with blue the messages that the EO has to send to STI. </a:t>
            </a:r>
          </a:p>
          <a:p>
            <a:pPr algn="just">
              <a:buFont typeface="Wingdings" panose="05000000000000000000" pitchFamily="2" charset="2"/>
              <a:buChar char="Ø"/>
            </a:pPr>
            <a:r>
              <a:rPr lang="en-GB" sz="2000" b="1" dirty="0">
                <a:solidFill>
                  <a:schemeClr val="tx2"/>
                </a:solidFill>
                <a:effectLst>
                  <a:outerShdw blurRad="38100" dist="38100" dir="2700000" algn="tl">
                    <a:srgbClr val="000000">
                      <a:alpha val="43137"/>
                    </a:srgbClr>
                  </a:outerShdw>
                </a:effectLst>
                <a:latin typeface="+mj-lt"/>
                <a:ea typeface="+mj-ea"/>
                <a:cs typeface="+mj-cs"/>
              </a:rPr>
              <a:t>Business scenarios for Postal Operators</a:t>
            </a:r>
          </a:p>
          <a:p>
            <a:pPr marL="457200" indent="-457200" algn="just">
              <a:buFont typeface="+mj-lt"/>
              <a:buAutoNum type="arabicPeriod"/>
            </a:pPr>
            <a:r>
              <a:rPr lang="en-GB" sz="2000" dirty="0">
                <a:solidFill>
                  <a:schemeClr val="tx2"/>
                </a:solidFill>
                <a:effectLst>
                  <a:outerShdw blurRad="38100" dist="38100" dir="2700000" algn="tl">
                    <a:srgbClr val="000000">
                      <a:alpha val="43137"/>
                    </a:srgbClr>
                  </a:outerShdw>
                </a:effectLst>
                <a:latin typeface="+mj-lt"/>
                <a:ea typeface="+mj-ea"/>
                <a:cs typeface="+mj-cs"/>
              </a:rPr>
              <a:t>Postal Business Scenario 1 – Postal most common (F43 and F44) (1 out of 5)</a:t>
            </a:r>
          </a:p>
          <a:p>
            <a:pPr algn="just"/>
            <a:r>
              <a:rPr lang="en-US" sz="2000" dirty="0">
                <a:cs typeface="Times New Roman" panose="02020603050405020304" pitchFamily="18" charset="0"/>
              </a:rPr>
              <a:t>This </a:t>
            </a:r>
            <a:r>
              <a:rPr lang="en-GB" sz="2000" dirty="0">
                <a:effectLst/>
                <a:ea typeface="Times New Roman" panose="02020603050405020304" pitchFamily="18" charset="0"/>
              </a:rPr>
              <a:t>section depicts the</a:t>
            </a:r>
            <a:r>
              <a:rPr lang="en-US" sz="2000" dirty="0">
                <a:cs typeface="Times New Roman" panose="02020603050405020304" pitchFamily="18" charset="0"/>
              </a:rPr>
              <a:t> most common business scenario for the Postal mode of transport for ICS2 Release 2;</a:t>
            </a:r>
          </a:p>
          <a:p>
            <a:pPr algn="just"/>
            <a:r>
              <a:rPr lang="en-US" sz="2000" dirty="0">
                <a:effectLst/>
                <a:cs typeface="Times New Roman" panose="02020603050405020304" pitchFamily="18" charset="0"/>
              </a:rPr>
              <a:t>F43 is lodged and assessment complete message is generated for each house consignment, F44 is lodged.</a:t>
            </a:r>
            <a:endParaRPr lang="en-US" sz="2000" b="1" dirty="0">
              <a:effectLst/>
              <a:cs typeface="Times New Roman" panose="02020603050405020304" pitchFamily="18" charset="0"/>
            </a:endParaRPr>
          </a:p>
          <a:p>
            <a:pPr algn="just">
              <a:buFont typeface="Wingdings" panose="05000000000000000000" pitchFamily="2" charset="2"/>
              <a:buChar char="Ø"/>
            </a:pPr>
            <a:endParaRPr lang="en-GB" sz="1800" b="1" dirty="0">
              <a:effectLst/>
              <a:cs typeface="Times New Roman" panose="02020603050405020304" pitchFamily="18" charset="0"/>
            </a:endParaRPr>
          </a:p>
          <a:p>
            <a:pPr marL="0" indent="0" algn="just">
              <a:buNone/>
            </a:pPr>
            <a:endParaRPr lang="en-US" sz="1800" b="1" dirty="0">
              <a:effectLst/>
              <a:cs typeface="Times New Roman" panose="02020603050405020304" pitchFamily="18" charset="0"/>
            </a:endParaRPr>
          </a:p>
          <a:p>
            <a:pPr marL="0" indent="0" algn="just">
              <a:buNone/>
            </a:pPr>
            <a:endParaRPr lang="en-GB" sz="1800" b="1" dirty="0">
              <a:effectLst/>
              <a:ea typeface="SimSun" panose="02010600030101010101" pitchFamily="2" charset="-122"/>
              <a:cs typeface="Times New Roman" panose="02020603050405020304" pitchFamily="18" charset="0"/>
            </a:endParaRPr>
          </a:p>
          <a:p>
            <a:pPr marL="0" indent="0">
              <a:buNone/>
            </a:pPr>
            <a:endParaRPr lang="en-GB" sz="1800" b="1" dirty="0">
              <a:effectLst/>
              <a:ea typeface="SimSun" panose="02010600030101010101" pitchFamily="2" charset="-122"/>
              <a:cs typeface="Times New Roman" panose="02020603050405020304" pitchFamily="18" charset="0"/>
            </a:endParaRPr>
          </a:p>
          <a:p>
            <a:endParaRPr lang="en-US" sz="1800" b="1" dirty="0">
              <a:effectLst/>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69FB1506-3C95-4F16-8BAF-373F4DAEB7AA}"/>
              </a:ext>
            </a:extLst>
          </p:cNvPr>
          <p:cNvSpPr>
            <a:spLocks noGrp="1"/>
          </p:cNvSpPr>
          <p:nvPr>
            <p:ph type="sldNum" sz="quarter" idx="12"/>
          </p:nvPr>
        </p:nvSpPr>
        <p:spPr/>
        <p:txBody>
          <a:bodyPr/>
          <a:lstStyle/>
          <a:p>
            <a:fld id="{F46C79FD-C571-418B-AB0F-5EE936C85276}" type="slidenum">
              <a:rPr lang="en-GB" smtClean="0"/>
              <a:t>15</a:t>
            </a:fld>
            <a:endParaRPr lang="en-GB" dirty="0"/>
          </a:p>
        </p:txBody>
      </p:sp>
      <p:sp>
        <p:nvSpPr>
          <p:cNvPr id="4" name="Title 3">
            <a:extLst>
              <a:ext uri="{FF2B5EF4-FFF2-40B4-BE49-F238E27FC236}">
                <a16:creationId xmlns:a16="http://schemas.microsoft.com/office/drawing/2014/main" id="{12B8A6CF-FABA-467D-BC78-828F3CEF11C4}"/>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a:t>
            </a:r>
            <a:r>
              <a:rPr lang="el-GR" sz="3600" b="1"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Execution of EO conformance test cases</a:t>
            </a:r>
          </a:p>
        </p:txBody>
      </p:sp>
      <p:sp>
        <p:nvSpPr>
          <p:cNvPr id="5" name="TextBox 4">
            <a:extLst>
              <a:ext uri="{FF2B5EF4-FFF2-40B4-BE49-F238E27FC236}">
                <a16:creationId xmlns:a16="http://schemas.microsoft.com/office/drawing/2014/main" id="{EA8A5747-2DFC-45A3-8101-464C72AEEFC7}"/>
              </a:ext>
            </a:extLst>
          </p:cNvPr>
          <p:cNvSpPr txBox="1"/>
          <p:nvPr/>
        </p:nvSpPr>
        <p:spPr>
          <a:xfrm>
            <a:off x="1522247" y="1265217"/>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Postal Operators</a:t>
            </a:r>
          </a:p>
          <a:p>
            <a:endParaRPr lang="en-US" dirty="0"/>
          </a:p>
        </p:txBody>
      </p:sp>
    </p:spTree>
    <p:extLst>
      <p:ext uri="{BB962C8B-B14F-4D97-AF65-F5344CB8AC3E}">
        <p14:creationId xmlns:p14="http://schemas.microsoft.com/office/powerpoint/2010/main" val="3865551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427D80-8A83-45E2-AA97-DE6298E61021}"/>
              </a:ext>
            </a:extLst>
          </p:cNvPr>
          <p:cNvSpPr>
            <a:spLocks noGrp="1"/>
          </p:cNvSpPr>
          <p:nvPr>
            <p:ph idx="1"/>
          </p:nvPr>
        </p:nvSpPr>
        <p:spPr>
          <a:xfrm>
            <a:off x="838200" y="1757299"/>
            <a:ext cx="10905699" cy="3881904"/>
          </a:xfrm>
        </p:spPr>
        <p:txBody>
          <a:bodyPr/>
          <a:lstStyle/>
          <a:p>
            <a:pPr marL="457200" indent="-457200" algn="just">
              <a:buFont typeface="+mj-lt"/>
              <a:buAutoNum type="arabicPeriod"/>
            </a:pPr>
            <a:r>
              <a:rPr lang="en-GB" sz="2000" dirty="0">
                <a:solidFill>
                  <a:schemeClr val="tx2"/>
                </a:solidFill>
                <a:effectLst>
                  <a:outerShdw blurRad="38100" dist="38100" dir="2700000" algn="tl">
                    <a:srgbClr val="000000">
                      <a:alpha val="43137"/>
                    </a:srgbClr>
                  </a:outerShdw>
                </a:effectLst>
                <a:latin typeface="+mj-lt"/>
                <a:ea typeface="+mj-ea"/>
                <a:cs typeface="+mj-cs"/>
              </a:rPr>
              <a:t>Postal Business Scenario 1 – Postal most common (F43 and F44) (2 out of 5)</a:t>
            </a:r>
          </a:p>
          <a:p>
            <a:pPr marL="457200" indent="-457200" algn="just">
              <a:buFont typeface="+mj-lt"/>
              <a:buAutoNum type="arabicPeriod"/>
            </a:pPr>
            <a:endParaRPr lang="en-US" sz="2000" dirty="0">
              <a:solidFill>
                <a:schemeClr val="tx2"/>
              </a:solidFill>
              <a:effectLst>
                <a:outerShdw blurRad="38100" dist="38100" dir="2700000" algn="tl">
                  <a:srgbClr val="000000">
                    <a:alpha val="43137"/>
                  </a:srgbClr>
                </a:outerShdw>
              </a:effectLst>
              <a:latin typeface="+mj-lt"/>
              <a:ea typeface="+mj-ea"/>
              <a:cs typeface="+mj-cs"/>
            </a:endParaRPr>
          </a:p>
          <a:p>
            <a:pPr algn="just">
              <a:buFont typeface="Wingdings" panose="05000000000000000000" pitchFamily="2" charset="2"/>
              <a:buChar char="Ø"/>
            </a:pPr>
            <a:endParaRPr lang="en-GB" sz="1800" b="1" dirty="0">
              <a:effectLst/>
              <a:cs typeface="Times New Roman" panose="02020603050405020304" pitchFamily="18" charset="0"/>
            </a:endParaRPr>
          </a:p>
          <a:p>
            <a:pPr marL="0" indent="0" algn="just">
              <a:buNone/>
            </a:pPr>
            <a:endParaRPr lang="en-US" sz="1800" b="1" dirty="0">
              <a:effectLst/>
              <a:cs typeface="Times New Roman" panose="02020603050405020304" pitchFamily="18" charset="0"/>
            </a:endParaRPr>
          </a:p>
          <a:p>
            <a:pPr marL="0" indent="0" algn="just">
              <a:buNone/>
            </a:pPr>
            <a:endParaRPr lang="en-GB" sz="1800" b="1" dirty="0">
              <a:effectLst/>
              <a:ea typeface="SimSun" panose="02010600030101010101" pitchFamily="2" charset="-122"/>
              <a:cs typeface="Times New Roman" panose="02020603050405020304" pitchFamily="18" charset="0"/>
            </a:endParaRPr>
          </a:p>
          <a:p>
            <a:pPr marL="0" indent="0">
              <a:buNone/>
            </a:pPr>
            <a:endParaRPr lang="en-GB" sz="1800" b="1" dirty="0">
              <a:effectLst/>
              <a:ea typeface="SimSun" panose="02010600030101010101" pitchFamily="2" charset="-122"/>
              <a:cs typeface="Times New Roman" panose="02020603050405020304" pitchFamily="18" charset="0"/>
            </a:endParaRPr>
          </a:p>
          <a:p>
            <a:endParaRPr lang="en-US" sz="1800" b="1" dirty="0">
              <a:effectLst/>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69FB1506-3C95-4F16-8BAF-373F4DAEB7AA}"/>
              </a:ext>
            </a:extLst>
          </p:cNvPr>
          <p:cNvSpPr>
            <a:spLocks noGrp="1"/>
          </p:cNvSpPr>
          <p:nvPr>
            <p:ph type="sldNum" sz="quarter" idx="12"/>
          </p:nvPr>
        </p:nvSpPr>
        <p:spPr/>
        <p:txBody>
          <a:bodyPr/>
          <a:lstStyle/>
          <a:p>
            <a:fld id="{F46C79FD-C571-418B-AB0F-5EE936C85276}" type="slidenum">
              <a:rPr lang="en-GB" smtClean="0"/>
              <a:t>16</a:t>
            </a:fld>
            <a:endParaRPr lang="en-GB" dirty="0"/>
          </a:p>
        </p:txBody>
      </p:sp>
      <p:sp>
        <p:nvSpPr>
          <p:cNvPr id="4" name="Title 3">
            <a:extLst>
              <a:ext uri="{FF2B5EF4-FFF2-40B4-BE49-F238E27FC236}">
                <a16:creationId xmlns:a16="http://schemas.microsoft.com/office/drawing/2014/main" id="{12B8A6CF-FABA-467D-BC78-828F3CEF11C4}"/>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a:t>
            </a:r>
            <a:r>
              <a:rPr lang="el-GR" sz="3600" b="1"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Execution of EO conformance test cases</a:t>
            </a:r>
          </a:p>
        </p:txBody>
      </p:sp>
      <p:pic>
        <p:nvPicPr>
          <p:cNvPr id="7" name="Picture 6">
            <a:extLst>
              <a:ext uri="{FF2B5EF4-FFF2-40B4-BE49-F238E27FC236}">
                <a16:creationId xmlns:a16="http://schemas.microsoft.com/office/drawing/2014/main" id="{F252C39F-6295-4BBA-9481-C018CC30BF07}"/>
              </a:ext>
            </a:extLst>
          </p:cNvPr>
          <p:cNvPicPr>
            <a:picLocks noChangeAspect="1"/>
          </p:cNvPicPr>
          <p:nvPr/>
        </p:nvPicPr>
        <p:blipFill>
          <a:blip r:embed="rId2"/>
          <a:stretch>
            <a:fillRect/>
          </a:stretch>
        </p:blipFill>
        <p:spPr>
          <a:xfrm>
            <a:off x="4105662" y="2934721"/>
            <a:ext cx="4370773" cy="2105711"/>
          </a:xfrm>
          <a:prstGeom prst="rect">
            <a:avLst/>
          </a:prstGeom>
        </p:spPr>
      </p:pic>
      <p:sp>
        <p:nvSpPr>
          <p:cNvPr id="6" name="Arrow: Right 5">
            <a:extLst>
              <a:ext uri="{FF2B5EF4-FFF2-40B4-BE49-F238E27FC236}">
                <a16:creationId xmlns:a16="http://schemas.microsoft.com/office/drawing/2014/main" id="{99725D1E-FDCA-4C52-BD76-DD10DF00C72D}"/>
              </a:ext>
            </a:extLst>
          </p:cNvPr>
          <p:cNvSpPr/>
          <p:nvPr/>
        </p:nvSpPr>
        <p:spPr>
          <a:xfrm>
            <a:off x="1054800" y="3120109"/>
            <a:ext cx="3050862" cy="1734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900" dirty="0">
                <a:effectLst/>
                <a:cs typeface="Times New Roman" panose="02020603050405020304" pitchFamily="18" charset="0"/>
              </a:rPr>
              <a:t>The number of the included house consignments in the ENS filings is not pre-defined and the EO can submit ENS filings with different number of house consignments. The respective number of Assessment complete messages will be generated. </a:t>
            </a:r>
            <a:endParaRPr lang="en-GB" sz="900" dirty="0">
              <a:effectLst/>
              <a:cs typeface="Times New Roman" panose="02020603050405020304" pitchFamily="18" charset="0"/>
            </a:endParaRPr>
          </a:p>
        </p:txBody>
      </p:sp>
      <p:sp>
        <p:nvSpPr>
          <p:cNvPr id="8" name="Speech Bubble: Rectangle 7">
            <a:extLst>
              <a:ext uri="{FF2B5EF4-FFF2-40B4-BE49-F238E27FC236}">
                <a16:creationId xmlns:a16="http://schemas.microsoft.com/office/drawing/2014/main" id="{04348E0F-3F1A-4E0B-BE89-110430E3901D}"/>
              </a:ext>
            </a:extLst>
          </p:cNvPr>
          <p:cNvSpPr/>
          <p:nvPr/>
        </p:nvSpPr>
        <p:spPr>
          <a:xfrm>
            <a:off x="3306947" y="2591499"/>
            <a:ext cx="914400" cy="532568"/>
          </a:xfrm>
          <a:prstGeom prst="wedgeRectCallout">
            <a:avLst>
              <a:gd name="adj1" fmla="val 39824"/>
              <a:gd name="adj2" fmla="val 86513"/>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9" name="TextBox 8">
            <a:extLst>
              <a:ext uri="{FF2B5EF4-FFF2-40B4-BE49-F238E27FC236}">
                <a16:creationId xmlns:a16="http://schemas.microsoft.com/office/drawing/2014/main" id="{B3E01224-49C8-4D83-BE95-7E07FB22B562}"/>
              </a:ext>
            </a:extLst>
          </p:cNvPr>
          <p:cNvSpPr txBox="1"/>
          <p:nvPr/>
        </p:nvSpPr>
        <p:spPr>
          <a:xfrm>
            <a:off x="3306947" y="2591499"/>
            <a:ext cx="9144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F43 lodged with 2 House consignments</a:t>
            </a:r>
          </a:p>
        </p:txBody>
      </p:sp>
      <p:sp>
        <p:nvSpPr>
          <p:cNvPr id="10" name="Speech Bubble: Rectangle 9">
            <a:extLst>
              <a:ext uri="{FF2B5EF4-FFF2-40B4-BE49-F238E27FC236}">
                <a16:creationId xmlns:a16="http://schemas.microsoft.com/office/drawing/2014/main" id="{2B069ECD-4155-4E8E-B2AF-83AEB7C4E339}"/>
              </a:ext>
            </a:extLst>
          </p:cNvPr>
          <p:cNvSpPr/>
          <p:nvPr/>
        </p:nvSpPr>
        <p:spPr>
          <a:xfrm>
            <a:off x="2894120" y="4885297"/>
            <a:ext cx="1211542" cy="532568"/>
          </a:xfrm>
          <a:prstGeom prst="wedgeRectCallout">
            <a:avLst>
              <a:gd name="adj1" fmla="val 44678"/>
              <a:gd name="adj2" fmla="val -98519"/>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1" name="TextBox 10">
            <a:extLst>
              <a:ext uri="{FF2B5EF4-FFF2-40B4-BE49-F238E27FC236}">
                <a16:creationId xmlns:a16="http://schemas.microsoft.com/office/drawing/2014/main" id="{8FB845A7-77E7-403B-AE29-2DEA4DD86F3A}"/>
              </a:ext>
            </a:extLst>
          </p:cNvPr>
          <p:cNvSpPr txBox="1"/>
          <p:nvPr/>
        </p:nvSpPr>
        <p:spPr>
          <a:xfrm>
            <a:off x="2844808" y="4920269"/>
            <a:ext cx="135458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F44 lodged, 1 receptacle containing the 2 House consignments (from F43)</a:t>
            </a:r>
          </a:p>
        </p:txBody>
      </p:sp>
      <p:sp>
        <p:nvSpPr>
          <p:cNvPr id="12" name="TextBox 11">
            <a:extLst>
              <a:ext uri="{FF2B5EF4-FFF2-40B4-BE49-F238E27FC236}">
                <a16:creationId xmlns:a16="http://schemas.microsoft.com/office/drawing/2014/main" id="{4628DE43-6693-4211-83BA-3BD1C5C358B0}"/>
              </a:ext>
            </a:extLst>
          </p:cNvPr>
          <p:cNvSpPr txBox="1"/>
          <p:nvPr/>
        </p:nvSpPr>
        <p:spPr>
          <a:xfrm>
            <a:off x="1522247" y="1265216"/>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Postal Operators</a:t>
            </a:r>
          </a:p>
          <a:p>
            <a:endParaRPr lang="en-US" dirty="0"/>
          </a:p>
        </p:txBody>
      </p:sp>
      <p:sp>
        <p:nvSpPr>
          <p:cNvPr id="5" name="Rectangle: Rounded Corners 4">
            <a:extLst>
              <a:ext uri="{FF2B5EF4-FFF2-40B4-BE49-F238E27FC236}">
                <a16:creationId xmlns:a16="http://schemas.microsoft.com/office/drawing/2014/main" id="{87D97958-943A-4C39-A8A8-ECADD4386F13}"/>
              </a:ext>
            </a:extLst>
          </p:cNvPr>
          <p:cNvSpPr/>
          <p:nvPr/>
        </p:nvSpPr>
        <p:spPr>
          <a:xfrm>
            <a:off x="8926286" y="2214465"/>
            <a:ext cx="2601010" cy="9579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The depicted number of house consignments included in each message is an example in order to illustrate the sequence of the messages. The number of the receptacles can vary and there are no limitations.</a:t>
            </a:r>
          </a:p>
        </p:txBody>
      </p:sp>
    </p:spTree>
    <p:extLst>
      <p:ext uri="{BB962C8B-B14F-4D97-AF65-F5344CB8AC3E}">
        <p14:creationId xmlns:p14="http://schemas.microsoft.com/office/powerpoint/2010/main" val="1691148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649973"/>
            <a:ext cx="10905699" cy="3881904"/>
          </a:xfrm>
        </p:spPr>
        <p:txBody>
          <a:bodyPr/>
          <a:lstStyle/>
          <a:p>
            <a:pPr marL="457200" indent="-457200" algn="just">
              <a:buFont typeface="+mj-lt"/>
              <a:buAutoNum type="arabicPeriod"/>
            </a:pPr>
            <a:r>
              <a:rPr lang="en-GB" sz="2000" dirty="0">
                <a:solidFill>
                  <a:schemeClr val="tx2"/>
                </a:solidFill>
                <a:effectLst>
                  <a:outerShdw blurRad="38100" dist="38100" dir="2700000" algn="tl">
                    <a:srgbClr val="000000">
                      <a:alpha val="43137"/>
                    </a:srgbClr>
                  </a:outerShdw>
                </a:effectLst>
                <a:latin typeface="+mj-lt"/>
                <a:ea typeface="+mj-ea"/>
                <a:cs typeface="+mj-cs"/>
              </a:rPr>
              <a:t>Postal Business Scenario 1 – Postal most common (F43 and F44) (3 out of 5)</a:t>
            </a:r>
          </a:p>
          <a:p>
            <a:r>
              <a:rPr lang="en-GB" sz="2000" dirty="0">
                <a:cs typeface="Times New Roman" panose="02020603050405020304" pitchFamily="18" charset="0"/>
              </a:rPr>
              <a:t>In STI-STP the EO must create the ENS filings as depicted below:</a:t>
            </a:r>
            <a:endParaRPr lang="en-US" sz="2000" dirty="0">
              <a:cs typeface="Times New Roman" panose="02020603050405020304" pitchFamily="18" charset="0"/>
            </a:endParaRPr>
          </a:p>
          <a:p>
            <a:pPr marL="457200" indent="-457200">
              <a:buFont typeface="+mj-lt"/>
              <a:buAutoNum type="arabicPeriod"/>
            </a:pPr>
            <a:endParaRPr lang="en-US" sz="2000" b="1" dirty="0">
              <a:effectLst/>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17</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a:t>
            </a:r>
            <a:r>
              <a:rPr lang="el-GR" sz="3600" b="1"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Execution of EO conformance test cases</a:t>
            </a:r>
            <a:endParaRPr lang="en-US" sz="3600" dirty="0"/>
          </a:p>
        </p:txBody>
      </p:sp>
      <p:sp>
        <p:nvSpPr>
          <p:cNvPr id="7" name="TextBox 6">
            <a:extLst>
              <a:ext uri="{FF2B5EF4-FFF2-40B4-BE49-F238E27FC236}">
                <a16:creationId xmlns:a16="http://schemas.microsoft.com/office/drawing/2014/main" id="{7D354AA3-F712-4129-A30A-C04ADBBCF567}"/>
              </a:ext>
            </a:extLst>
          </p:cNvPr>
          <p:cNvSpPr txBox="1"/>
          <p:nvPr/>
        </p:nvSpPr>
        <p:spPr>
          <a:xfrm>
            <a:off x="1522247" y="1265217"/>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Postal Operators</a:t>
            </a:r>
          </a:p>
          <a:p>
            <a:endParaRPr lang="en-US" dirty="0"/>
          </a:p>
        </p:txBody>
      </p:sp>
      <p:pic>
        <p:nvPicPr>
          <p:cNvPr id="8" name="Picture 7">
            <a:extLst>
              <a:ext uri="{FF2B5EF4-FFF2-40B4-BE49-F238E27FC236}">
                <a16:creationId xmlns:a16="http://schemas.microsoft.com/office/drawing/2014/main" id="{1E953D99-BDB1-4A86-8C05-452473177A29}"/>
              </a:ext>
            </a:extLst>
          </p:cNvPr>
          <p:cNvPicPr>
            <a:picLocks noChangeAspect="1"/>
          </p:cNvPicPr>
          <p:nvPr/>
        </p:nvPicPr>
        <p:blipFill>
          <a:blip r:embed="rId2"/>
          <a:stretch>
            <a:fillRect/>
          </a:stretch>
        </p:blipFill>
        <p:spPr>
          <a:xfrm>
            <a:off x="1548781" y="2773725"/>
            <a:ext cx="7471941" cy="2904264"/>
          </a:xfrm>
          <a:prstGeom prst="rect">
            <a:avLst/>
          </a:prstGeom>
        </p:spPr>
      </p:pic>
      <p:sp>
        <p:nvSpPr>
          <p:cNvPr id="9" name="Rectangle: Rounded Corners 8">
            <a:extLst>
              <a:ext uri="{FF2B5EF4-FFF2-40B4-BE49-F238E27FC236}">
                <a16:creationId xmlns:a16="http://schemas.microsoft.com/office/drawing/2014/main" id="{4BCEC325-841A-4FF2-B5E6-AE028A54AB7C}"/>
              </a:ext>
            </a:extLst>
          </p:cNvPr>
          <p:cNvSpPr/>
          <p:nvPr/>
        </p:nvSpPr>
        <p:spPr>
          <a:xfrm>
            <a:off x="9020722" y="2321842"/>
            <a:ext cx="2723177" cy="8676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The EO has the option to create its ENS Filings via STI-STP however the usage of STI-STP is just an alternative. The S2S integration is the main means how to create and lodge ENS Filings. </a:t>
            </a:r>
          </a:p>
        </p:txBody>
      </p:sp>
    </p:spTree>
    <p:extLst>
      <p:ext uri="{BB962C8B-B14F-4D97-AF65-F5344CB8AC3E}">
        <p14:creationId xmlns:p14="http://schemas.microsoft.com/office/powerpoint/2010/main" val="4269321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608016"/>
            <a:ext cx="10905699" cy="3881904"/>
          </a:xfrm>
        </p:spPr>
        <p:txBody>
          <a:bodyPr/>
          <a:lstStyle/>
          <a:p>
            <a:pPr marL="457200" indent="-457200">
              <a:buFont typeface="+mj-lt"/>
              <a:buAutoNum type="arabicPeriod"/>
            </a:pPr>
            <a:r>
              <a:rPr lang="en-GB" sz="2000" dirty="0">
                <a:solidFill>
                  <a:schemeClr val="tx2"/>
                </a:solidFill>
                <a:effectLst>
                  <a:outerShdw blurRad="38100" dist="38100" dir="2700000" algn="tl">
                    <a:srgbClr val="000000">
                      <a:alpha val="43137"/>
                    </a:srgbClr>
                  </a:outerShdw>
                </a:effectLst>
                <a:latin typeface="+mj-lt"/>
                <a:ea typeface="+mj-ea"/>
                <a:cs typeface="+mj-cs"/>
              </a:rPr>
              <a:t>Postal Business Scenario 1 – Postal most common (F43 and F44) (4 out of 5)</a:t>
            </a:r>
          </a:p>
          <a:p>
            <a:r>
              <a:rPr lang="en-GB" sz="2000" dirty="0">
                <a:cs typeface="Times New Roman" panose="02020603050405020304" pitchFamily="18" charset="0"/>
              </a:rPr>
              <a:t>In STI-STP for the creation of the ENS filings, the EO must include the house consignments as depicted below:</a:t>
            </a:r>
            <a:endParaRPr lang="en-US" sz="2000" dirty="0">
              <a:cs typeface="Times New Roman" panose="02020603050405020304" pitchFamily="18" charset="0"/>
            </a:endParaRPr>
          </a:p>
          <a:p>
            <a:pPr marL="457200" indent="-457200">
              <a:buFont typeface="+mj-lt"/>
              <a:buAutoNum type="arabicPeriod"/>
            </a:pPr>
            <a:endParaRPr lang="en-US" sz="2000" b="1" dirty="0">
              <a:effectLst/>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18</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6" name="Picture 5">
            <a:extLst>
              <a:ext uri="{FF2B5EF4-FFF2-40B4-BE49-F238E27FC236}">
                <a16:creationId xmlns:a16="http://schemas.microsoft.com/office/drawing/2014/main" id="{EC8718F6-B25C-40FF-9EBC-B0675EC399A2}"/>
              </a:ext>
            </a:extLst>
          </p:cNvPr>
          <p:cNvPicPr>
            <a:picLocks noChangeAspect="1"/>
          </p:cNvPicPr>
          <p:nvPr/>
        </p:nvPicPr>
        <p:blipFill>
          <a:blip r:embed="rId2"/>
          <a:stretch>
            <a:fillRect/>
          </a:stretch>
        </p:blipFill>
        <p:spPr>
          <a:xfrm>
            <a:off x="3043024" y="2799229"/>
            <a:ext cx="6496050" cy="3127493"/>
          </a:xfrm>
          <a:prstGeom prst="rect">
            <a:avLst/>
          </a:prstGeom>
        </p:spPr>
      </p:pic>
      <p:sp>
        <p:nvSpPr>
          <p:cNvPr id="7" name="TextBox 6">
            <a:extLst>
              <a:ext uri="{FF2B5EF4-FFF2-40B4-BE49-F238E27FC236}">
                <a16:creationId xmlns:a16="http://schemas.microsoft.com/office/drawing/2014/main" id="{D02D5A41-D1E4-4C88-A65B-D47BA649FCA8}"/>
              </a:ext>
            </a:extLst>
          </p:cNvPr>
          <p:cNvSpPr txBox="1"/>
          <p:nvPr/>
        </p:nvSpPr>
        <p:spPr>
          <a:xfrm>
            <a:off x="1535207" y="1265217"/>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Postal Operators</a:t>
            </a:r>
          </a:p>
          <a:p>
            <a:endParaRPr lang="en-US" dirty="0"/>
          </a:p>
        </p:txBody>
      </p:sp>
    </p:spTree>
    <p:extLst>
      <p:ext uri="{BB962C8B-B14F-4D97-AF65-F5344CB8AC3E}">
        <p14:creationId xmlns:p14="http://schemas.microsoft.com/office/powerpoint/2010/main" val="2403071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88382"/>
            <a:ext cx="10905699" cy="4569852"/>
          </a:xfrm>
        </p:spPr>
        <p:txBody>
          <a:bodyPr/>
          <a:lstStyle/>
          <a:p>
            <a:pPr marL="457200" indent="-457200">
              <a:buFont typeface="+mj-lt"/>
              <a:buAutoNum type="arabicPeriod"/>
            </a:pPr>
            <a:r>
              <a:rPr lang="en-GB" sz="2000" dirty="0">
                <a:solidFill>
                  <a:schemeClr val="tx2"/>
                </a:solidFill>
                <a:effectLst>
                  <a:outerShdw blurRad="38100" dist="38100" dir="2700000" algn="tl">
                    <a:srgbClr val="000000">
                      <a:alpha val="43137"/>
                    </a:srgbClr>
                  </a:outerShdw>
                </a:effectLst>
                <a:latin typeface="+mj-lt"/>
                <a:ea typeface="+mj-ea"/>
                <a:cs typeface="+mj-cs"/>
              </a:rPr>
              <a:t>Postal Business Scenario 1 – Postal most common (F43 and F44) (5 out of 5)</a:t>
            </a:r>
          </a:p>
          <a:p>
            <a:r>
              <a:rPr lang="en-GB" sz="2000" dirty="0">
                <a:effectLst/>
                <a:cs typeface="Times New Roman" panose="02020603050405020304" pitchFamily="18" charset="0"/>
              </a:rPr>
              <a:t>For each house consignment the EO must complete all the relevant information as depicted below: </a:t>
            </a:r>
            <a:endParaRPr lang="en-US" sz="2000" dirty="0">
              <a:effectLst/>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19</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7" name="Picture 6">
            <a:extLst>
              <a:ext uri="{FF2B5EF4-FFF2-40B4-BE49-F238E27FC236}">
                <a16:creationId xmlns:a16="http://schemas.microsoft.com/office/drawing/2014/main" id="{6A5546E5-43FF-475A-82BC-1DDF9BD6963D}"/>
              </a:ext>
            </a:extLst>
          </p:cNvPr>
          <p:cNvPicPr>
            <a:picLocks noChangeAspect="1"/>
          </p:cNvPicPr>
          <p:nvPr/>
        </p:nvPicPr>
        <p:blipFill>
          <a:blip r:embed="rId2"/>
          <a:stretch>
            <a:fillRect/>
          </a:stretch>
        </p:blipFill>
        <p:spPr>
          <a:xfrm>
            <a:off x="3021941" y="2724150"/>
            <a:ext cx="6413162" cy="3209924"/>
          </a:xfrm>
          <a:prstGeom prst="rect">
            <a:avLst/>
          </a:prstGeom>
        </p:spPr>
      </p:pic>
      <p:sp>
        <p:nvSpPr>
          <p:cNvPr id="6" name="TextBox 5">
            <a:extLst>
              <a:ext uri="{FF2B5EF4-FFF2-40B4-BE49-F238E27FC236}">
                <a16:creationId xmlns:a16="http://schemas.microsoft.com/office/drawing/2014/main" id="{A39CCF08-B506-4342-A0D8-266C97F9D8CE}"/>
              </a:ext>
            </a:extLst>
          </p:cNvPr>
          <p:cNvSpPr txBox="1"/>
          <p:nvPr/>
        </p:nvSpPr>
        <p:spPr>
          <a:xfrm>
            <a:off x="1522247" y="1265217"/>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Postal Operators</a:t>
            </a:r>
          </a:p>
          <a:p>
            <a:endParaRPr lang="en-US" dirty="0"/>
          </a:p>
        </p:txBody>
      </p:sp>
    </p:spTree>
    <p:extLst>
      <p:ext uri="{BB962C8B-B14F-4D97-AF65-F5344CB8AC3E}">
        <p14:creationId xmlns:p14="http://schemas.microsoft.com/office/powerpoint/2010/main" val="2852138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782357"/>
          </a:xfrm>
        </p:spPr>
        <p:txBody>
          <a:bodyPr/>
          <a:lstStyle/>
          <a:p>
            <a:r>
              <a:rPr lang="en-GB" sz="3600" b="1" dirty="0">
                <a:effectLst>
                  <a:outerShdw blurRad="38100" dist="38100" dir="2700000" algn="tl">
                    <a:srgbClr val="000000">
                      <a:alpha val="43137"/>
                    </a:srgbClr>
                  </a:outerShdw>
                </a:effectLst>
              </a:rPr>
              <a:t>Agenda</a:t>
            </a: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a:t>
            </a:fld>
            <a:endParaRPr lang="en-GB" dirty="0"/>
          </a:p>
        </p:txBody>
      </p:sp>
      <p:sp>
        <p:nvSpPr>
          <p:cNvPr id="8" name="Content Placeholder 7">
            <a:extLst>
              <a:ext uri="{FF2B5EF4-FFF2-40B4-BE49-F238E27FC236}">
                <a16:creationId xmlns:a16="http://schemas.microsoft.com/office/drawing/2014/main" id="{F1DD9A7A-71F3-4EA8-ADE4-7DBBE47D8B3A}"/>
              </a:ext>
            </a:extLst>
          </p:cNvPr>
          <p:cNvSpPr>
            <a:spLocks noGrp="1"/>
          </p:cNvSpPr>
          <p:nvPr>
            <p:ph idx="1"/>
          </p:nvPr>
        </p:nvSpPr>
        <p:spPr>
          <a:xfrm>
            <a:off x="838200" y="1432872"/>
            <a:ext cx="10905699" cy="4698414"/>
          </a:xfrm>
        </p:spPr>
        <p:txBody>
          <a:bodyPr/>
          <a:lstStyle/>
          <a:p>
            <a:pPr marL="457200" indent="-457200">
              <a:lnSpc>
                <a:spcPct val="150000"/>
              </a:lnSpc>
              <a:spcAft>
                <a:spcPts val="0"/>
              </a:spcAft>
              <a:buFont typeface="Arial" panose="020B0604020202020204" pitchFamily="34" charset="0"/>
              <a:buAutoNum type="arabicPeriod"/>
            </a:pPr>
            <a:r>
              <a:rPr lang="en-US" sz="1800" dirty="0">
                <a:effectLst>
                  <a:outerShdw blurRad="38100" dist="38100" dir="2700000" algn="tl">
                    <a:srgbClr val="000000">
                      <a:alpha val="43137"/>
                    </a:srgbClr>
                  </a:outerShdw>
                </a:effectLst>
              </a:rPr>
              <a:t>Welcome</a:t>
            </a:r>
          </a:p>
          <a:p>
            <a:pPr marL="457200" indent="-457200">
              <a:lnSpc>
                <a:spcPct val="150000"/>
              </a:lnSpc>
              <a:spcAft>
                <a:spcPts val="0"/>
              </a:spcAft>
              <a:buFont typeface="Arial" panose="020B0604020202020204" pitchFamily="34" charset="0"/>
              <a:buAutoNum type="arabicPeriod"/>
            </a:pPr>
            <a:r>
              <a:rPr lang="en-US" sz="1800" dirty="0">
                <a:effectLst>
                  <a:outerShdw blurRad="38100" dist="38100" dir="2700000" algn="tl">
                    <a:srgbClr val="000000">
                      <a:alpha val="43137"/>
                    </a:srgbClr>
                  </a:outerShdw>
                </a:effectLst>
              </a:rPr>
              <a:t>EO business roles</a:t>
            </a:r>
          </a:p>
          <a:p>
            <a:pPr marL="457200" indent="-457200">
              <a:lnSpc>
                <a:spcPct val="150000"/>
              </a:lnSpc>
              <a:spcAft>
                <a:spcPts val="0"/>
              </a:spcAft>
              <a:buFont typeface="Arial" panose="020B0604020202020204" pitchFamily="34" charset="0"/>
              <a:buAutoNum type="arabicPeriod"/>
            </a:pPr>
            <a:r>
              <a:rPr lang="en-US" sz="1800" dirty="0">
                <a:effectLst>
                  <a:outerShdw blurRad="38100" dist="38100" dir="2700000" algn="tl">
                    <a:srgbClr val="000000">
                      <a:alpha val="43137"/>
                    </a:srgbClr>
                  </a:outerShdw>
                </a:effectLst>
              </a:rPr>
              <a:t>Trigger to start CT execution</a:t>
            </a:r>
          </a:p>
          <a:p>
            <a:pPr marL="457200" indent="-457200">
              <a:lnSpc>
                <a:spcPct val="150000"/>
              </a:lnSpc>
              <a:spcAft>
                <a:spcPts val="0"/>
              </a:spcAft>
              <a:buFont typeface="Arial" panose="020B0604020202020204" pitchFamily="34" charset="0"/>
              <a:buAutoNum type="arabicPeriod"/>
            </a:pPr>
            <a:r>
              <a:rPr lang="en-US" sz="1800" dirty="0">
                <a:effectLst>
                  <a:outerShdw blurRad="38100" dist="38100" dir="2700000" algn="tl">
                    <a:srgbClr val="000000">
                      <a:alpha val="43137"/>
                    </a:srgbClr>
                  </a:outerShdw>
                </a:effectLst>
              </a:rPr>
              <a:t>Process of CT execution</a:t>
            </a:r>
          </a:p>
          <a:p>
            <a:pPr marL="457200" indent="-457200">
              <a:lnSpc>
                <a:spcPct val="150000"/>
              </a:lnSpc>
              <a:spcAft>
                <a:spcPts val="0"/>
              </a:spcAft>
              <a:buFont typeface="Arial" panose="020B0604020202020204" pitchFamily="34" charset="0"/>
              <a:buAutoNum type="arabicPeriod"/>
            </a:pPr>
            <a:r>
              <a:rPr lang="en-US" sz="1800" dirty="0">
                <a:effectLst>
                  <a:outerShdw blurRad="38100" dist="38100" dir="2700000" algn="tl">
                    <a:srgbClr val="000000">
                      <a:alpha val="43137"/>
                    </a:srgbClr>
                  </a:outerShdw>
                </a:effectLst>
              </a:rPr>
              <a:t>Execution of EO conformance test cases</a:t>
            </a:r>
          </a:p>
          <a:p>
            <a:pPr lvl="1">
              <a:lnSpc>
                <a:spcPct val="150000"/>
              </a:lnSpc>
              <a:spcBef>
                <a:spcPts val="0"/>
              </a:spcBef>
              <a:spcAft>
                <a:spcPts val="0"/>
              </a:spcAft>
            </a:pPr>
            <a:r>
              <a:rPr lang="en-US" sz="1600" dirty="0">
                <a:effectLst>
                  <a:outerShdw blurRad="38100" dist="38100" dir="2700000" algn="tl">
                    <a:srgbClr val="000000">
                      <a:alpha val="43137"/>
                    </a:srgbClr>
                  </a:outerShdw>
                </a:effectLst>
              </a:rPr>
              <a:t>Business scenarios for Postal Operators</a:t>
            </a:r>
          </a:p>
          <a:p>
            <a:pPr lvl="1">
              <a:lnSpc>
                <a:spcPct val="150000"/>
              </a:lnSpc>
              <a:spcBef>
                <a:spcPts val="0"/>
              </a:spcBef>
              <a:spcAft>
                <a:spcPts val="0"/>
              </a:spcAft>
            </a:pPr>
            <a:r>
              <a:rPr lang="en-US" sz="1600" dirty="0">
                <a:effectLst>
                  <a:outerShdw blurRad="38100" dist="38100" dir="2700000" algn="tl">
                    <a:srgbClr val="000000">
                      <a:alpha val="43137"/>
                    </a:srgbClr>
                  </a:outerShdw>
                </a:effectLst>
              </a:rPr>
              <a:t>Business scenarios for Express Operators</a:t>
            </a:r>
          </a:p>
          <a:p>
            <a:pPr lvl="1">
              <a:lnSpc>
                <a:spcPct val="150000"/>
              </a:lnSpc>
              <a:spcBef>
                <a:spcPts val="0"/>
              </a:spcBef>
              <a:spcAft>
                <a:spcPts val="0"/>
              </a:spcAft>
            </a:pPr>
            <a:r>
              <a:rPr lang="en-US" sz="1600" dirty="0">
                <a:effectLst>
                  <a:outerShdw blurRad="38100" dist="38100" dir="2700000" algn="tl">
                    <a:srgbClr val="000000">
                      <a:alpha val="43137"/>
                    </a:srgbClr>
                  </a:outerShdw>
                </a:effectLst>
              </a:rPr>
              <a:t>Business scenarios for Notify Parties</a:t>
            </a:r>
          </a:p>
          <a:p>
            <a:pPr lvl="1">
              <a:lnSpc>
                <a:spcPct val="150000"/>
              </a:lnSpc>
              <a:spcBef>
                <a:spcPts val="0"/>
              </a:spcBef>
              <a:spcAft>
                <a:spcPts val="0"/>
              </a:spcAft>
            </a:pPr>
            <a:r>
              <a:rPr lang="en-US" sz="1600" dirty="0">
                <a:effectLst>
                  <a:outerShdw blurRad="38100" dist="38100" dir="2700000" algn="tl">
                    <a:srgbClr val="000000">
                      <a:alpha val="43137"/>
                    </a:srgbClr>
                  </a:outerShdw>
                </a:effectLst>
              </a:rPr>
              <a:t>Business scenarios for Carriers</a:t>
            </a:r>
          </a:p>
          <a:p>
            <a:pPr lvl="1">
              <a:lnSpc>
                <a:spcPct val="150000"/>
              </a:lnSpc>
              <a:spcBef>
                <a:spcPts val="0"/>
              </a:spcBef>
              <a:spcAft>
                <a:spcPts val="0"/>
              </a:spcAft>
            </a:pPr>
            <a:r>
              <a:rPr lang="en-US" sz="1600" dirty="0">
                <a:effectLst>
                  <a:outerShdw blurRad="38100" dist="38100" dir="2700000" algn="tl">
                    <a:srgbClr val="000000">
                      <a:alpha val="43137"/>
                    </a:srgbClr>
                  </a:outerShdw>
                </a:effectLst>
              </a:rPr>
              <a:t>Business scenarios for House filers</a:t>
            </a:r>
          </a:p>
          <a:p>
            <a:pPr lvl="1">
              <a:lnSpc>
                <a:spcPct val="150000"/>
              </a:lnSpc>
              <a:spcBef>
                <a:spcPts val="0"/>
              </a:spcBef>
              <a:spcAft>
                <a:spcPts val="0"/>
              </a:spcAft>
            </a:pPr>
            <a:r>
              <a:rPr lang="en-US" sz="1600" dirty="0">
                <a:effectLst>
                  <a:outerShdw blurRad="38100" dist="38100" dir="2700000" algn="tl">
                    <a:srgbClr val="000000">
                      <a:alpha val="43137"/>
                    </a:srgbClr>
                  </a:outerShdw>
                </a:effectLst>
              </a:rPr>
              <a:t>Business Scenario for Person Notifying the Arrival</a:t>
            </a:r>
          </a:p>
          <a:p>
            <a:pPr marL="457200" indent="-457200">
              <a:spcAft>
                <a:spcPts val="0"/>
              </a:spcAft>
              <a:buAutoNum type="arabicPeriod"/>
            </a:pPr>
            <a:r>
              <a:rPr lang="en-US" sz="1800" dirty="0">
                <a:effectLst>
                  <a:outerShdw blurRad="38100" dist="38100" dir="2700000" algn="tl">
                    <a:srgbClr val="000000">
                      <a:alpha val="43137"/>
                    </a:srgbClr>
                  </a:outerShdw>
                </a:effectLst>
              </a:rPr>
              <a:t>Questions and Answers</a:t>
            </a:r>
          </a:p>
        </p:txBody>
      </p:sp>
      <p:pic>
        <p:nvPicPr>
          <p:cNvPr id="6" name="Picture 5" descr="Hand holding piece of white puzzle on blue background">
            <a:extLst>
              <a:ext uri="{FF2B5EF4-FFF2-40B4-BE49-F238E27FC236}">
                <a16:creationId xmlns:a16="http://schemas.microsoft.com/office/drawing/2014/main" id="{CFD733F3-CF3C-4EF5-A38E-6D85E2BFFC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9172" y="2483513"/>
            <a:ext cx="2836214" cy="18909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96073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72993"/>
            <a:ext cx="10905699" cy="3881904"/>
          </a:xfrm>
        </p:spPr>
        <p:txBody>
          <a:bodyPr/>
          <a:lstStyle/>
          <a:p>
            <a:pPr marL="342900" indent="-342900">
              <a:spcAft>
                <a:spcPts val="0"/>
              </a:spcAft>
              <a:buFont typeface="+mj-lt"/>
              <a:buAutoNum type="arabicPeriod" startAt="2"/>
            </a:pPr>
            <a:r>
              <a:rPr lang="en-GB" sz="2000" dirty="0">
                <a:solidFill>
                  <a:schemeClr val="tx2"/>
                </a:solidFill>
                <a:effectLst>
                  <a:outerShdw blurRad="38100" dist="38100" dir="2700000" algn="tl">
                    <a:srgbClr val="000000">
                      <a:alpha val="43137"/>
                    </a:srgbClr>
                  </a:outerShdw>
                </a:effectLst>
                <a:latin typeface="+mj-lt"/>
                <a:ea typeface="+mj-ea"/>
                <a:cs typeface="+mj-cs"/>
              </a:rPr>
              <a:t>Postal Business Scenario 3 – Postal, Referrals and ENS consultation (F43 and F44) </a:t>
            </a:r>
          </a:p>
          <a:p>
            <a:pPr marL="0" indent="0">
              <a:spcAft>
                <a:spcPts val="2400"/>
              </a:spcAft>
              <a:buNone/>
            </a:pPr>
            <a:r>
              <a:rPr lang="en-GB" sz="2000" dirty="0">
                <a:solidFill>
                  <a:schemeClr val="tx2"/>
                </a:solidFill>
                <a:effectLst>
                  <a:outerShdw blurRad="38100" dist="38100" dir="2700000" algn="tl">
                    <a:srgbClr val="000000">
                      <a:alpha val="43137"/>
                    </a:srgbClr>
                  </a:outerShdw>
                </a:effectLst>
                <a:latin typeface="+mj-lt"/>
                <a:ea typeface="+mj-ea"/>
                <a:cs typeface="+mj-cs"/>
              </a:rPr>
              <a:t>(1 out of 4)</a:t>
            </a:r>
          </a:p>
          <a:p>
            <a:pPr algn="just">
              <a:spcAft>
                <a:spcPts val="2400"/>
              </a:spcAft>
            </a:pPr>
            <a:r>
              <a:rPr lang="en-GB" sz="2000" dirty="0">
                <a:effectLst/>
                <a:ea typeface="Times New Roman" panose="02020603050405020304" pitchFamily="18" charset="0"/>
                <a:cs typeface="Times New Roman" panose="02020603050405020304" pitchFamily="18" charset="0"/>
              </a:rPr>
              <a:t>This section depicts the business scenario for the Postal mode of transport;</a:t>
            </a:r>
            <a:endParaRPr lang="en-US" sz="2000" dirty="0">
              <a:effectLst/>
              <a:ea typeface="Times New Roman" panose="02020603050405020304" pitchFamily="18" charset="0"/>
              <a:cs typeface="Times New Roman" panose="02020603050405020304" pitchFamily="18" charset="0"/>
            </a:endParaRPr>
          </a:p>
          <a:p>
            <a:pPr algn="just">
              <a:spcAft>
                <a:spcPts val="2400"/>
              </a:spcAft>
            </a:pPr>
            <a:r>
              <a:rPr lang="en-GB" sz="2000" dirty="0">
                <a:effectLst/>
                <a:ea typeface="Times New Roman" panose="02020603050405020304" pitchFamily="18" charset="0"/>
                <a:cs typeface="Times New Roman" panose="02020603050405020304" pitchFamily="18" charset="0"/>
              </a:rPr>
              <a:t>F44 and F43 are lodged. An assessment complete is generated for all the house consignments for which no RfS/RfI are requested</a:t>
            </a:r>
            <a:r>
              <a:rPr lang="en-GB" sz="2000" dirty="0">
                <a:ea typeface="Times New Roman" panose="02020603050405020304" pitchFamily="18" charset="0"/>
                <a:cs typeface="Times New Roman" panose="02020603050405020304" pitchFamily="18" charset="0"/>
              </a:rPr>
              <a:t>;</a:t>
            </a:r>
            <a:endParaRPr lang="en-GB" sz="2000" dirty="0">
              <a:effectLst/>
              <a:ea typeface="Times New Roman" panose="02020603050405020304" pitchFamily="18" charset="0"/>
              <a:cs typeface="Times New Roman" panose="02020603050405020304" pitchFamily="18" charset="0"/>
            </a:endParaRPr>
          </a:p>
          <a:p>
            <a:pPr algn="just">
              <a:spcAft>
                <a:spcPts val="2400"/>
              </a:spcAft>
            </a:pPr>
            <a:r>
              <a:rPr lang="en-GB" sz="2000" dirty="0">
                <a:effectLst/>
                <a:ea typeface="Times New Roman" panose="02020603050405020304" pitchFamily="18" charset="0"/>
                <a:cs typeface="Times New Roman" panose="02020603050405020304" pitchFamily="18" charset="0"/>
              </a:rPr>
              <a:t>For one of the house consignments an RfI and an RfS are received and responded</a:t>
            </a:r>
            <a:r>
              <a:rPr lang="en-GB" sz="2000" dirty="0">
                <a:ea typeface="Times New Roman" panose="02020603050405020304" pitchFamily="18" charset="0"/>
                <a:cs typeface="Times New Roman" panose="02020603050405020304" pitchFamily="18" charset="0"/>
              </a:rPr>
              <a:t>;</a:t>
            </a:r>
            <a:endParaRPr lang="en-GB" sz="2000" dirty="0">
              <a:effectLst/>
              <a:ea typeface="Times New Roman" panose="02020603050405020304" pitchFamily="18" charset="0"/>
              <a:cs typeface="Times New Roman" panose="02020603050405020304" pitchFamily="18" charset="0"/>
            </a:endParaRPr>
          </a:p>
          <a:p>
            <a:pPr algn="just">
              <a:spcAft>
                <a:spcPts val="2400"/>
              </a:spcAft>
            </a:pPr>
            <a:r>
              <a:rPr lang="en-GB" sz="2000" dirty="0">
                <a:ea typeface="Times New Roman" panose="02020603050405020304" pitchFamily="18" charset="0"/>
                <a:cs typeface="Times New Roman" panose="02020603050405020304" pitchFamily="18" charset="0"/>
              </a:rPr>
              <a:t>An assessment complete notification</a:t>
            </a:r>
            <a:r>
              <a:rPr lang="en-GB" sz="2000" dirty="0">
                <a:effectLst/>
                <a:ea typeface="Times New Roman" panose="02020603050405020304" pitchFamily="18" charset="0"/>
                <a:cs typeface="Times New Roman" panose="02020603050405020304" pitchFamily="18" charset="0"/>
              </a:rPr>
              <a:t> is generated.</a:t>
            </a:r>
            <a:endParaRPr lang="en-US" sz="2000" dirty="0">
              <a:effectLst/>
              <a:ea typeface="Times New Roman" panose="02020603050405020304" pitchFamily="18" charset="0"/>
              <a:cs typeface="Times New Roman" panose="02020603050405020304" pitchFamily="18" charset="0"/>
            </a:endParaRPr>
          </a:p>
          <a:p>
            <a:pPr marL="0" indent="0">
              <a:buNone/>
            </a:pPr>
            <a:endParaRPr lang="en-US" sz="2000" b="1" dirty="0">
              <a:effectLst/>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20</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sp>
        <p:nvSpPr>
          <p:cNvPr id="5" name="TextBox 4">
            <a:extLst>
              <a:ext uri="{FF2B5EF4-FFF2-40B4-BE49-F238E27FC236}">
                <a16:creationId xmlns:a16="http://schemas.microsoft.com/office/drawing/2014/main" id="{85F469DE-1D25-42C6-BDBC-4BC5131E8B4D}"/>
              </a:ext>
            </a:extLst>
          </p:cNvPr>
          <p:cNvSpPr txBox="1"/>
          <p:nvPr/>
        </p:nvSpPr>
        <p:spPr>
          <a:xfrm>
            <a:off x="1522247" y="1265217"/>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Postal Operators</a:t>
            </a:r>
          </a:p>
          <a:p>
            <a:endParaRPr lang="en-US" dirty="0"/>
          </a:p>
        </p:txBody>
      </p:sp>
    </p:spTree>
    <p:extLst>
      <p:ext uri="{BB962C8B-B14F-4D97-AF65-F5344CB8AC3E}">
        <p14:creationId xmlns:p14="http://schemas.microsoft.com/office/powerpoint/2010/main" val="2164400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608704"/>
            <a:ext cx="10905699" cy="4504862"/>
          </a:xfrm>
        </p:spPr>
        <p:txBody>
          <a:bodyPr/>
          <a:lstStyle/>
          <a:p>
            <a:pPr marL="342900" indent="-342900">
              <a:spcAft>
                <a:spcPts val="0"/>
              </a:spcAft>
              <a:buFont typeface="+mj-lt"/>
              <a:buAutoNum type="arabicPeriod" startAt="2"/>
            </a:pPr>
            <a:r>
              <a:rPr lang="en-GB" sz="2000" dirty="0">
                <a:solidFill>
                  <a:schemeClr val="tx2"/>
                </a:solidFill>
                <a:effectLst>
                  <a:outerShdw blurRad="38100" dist="38100" dir="2700000" algn="tl">
                    <a:srgbClr val="000000">
                      <a:alpha val="43137"/>
                    </a:srgbClr>
                  </a:outerShdw>
                </a:effectLst>
                <a:latin typeface="+mj-lt"/>
                <a:ea typeface="+mj-ea"/>
                <a:cs typeface="+mj-cs"/>
              </a:rPr>
              <a:t>Postal Business Scenario 3 – Postal, Referrals and ENS consultation (F43 and F44)</a:t>
            </a:r>
          </a:p>
          <a:p>
            <a:pPr marL="0" indent="0">
              <a:spcAft>
                <a:spcPts val="0"/>
              </a:spcAft>
              <a:buNone/>
            </a:pPr>
            <a:r>
              <a:rPr lang="en-GB" sz="2000" dirty="0">
                <a:solidFill>
                  <a:schemeClr val="tx2"/>
                </a:solidFill>
                <a:effectLst>
                  <a:outerShdw blurRad="38100" dist="38100" dir="2700000" algn="tl">
                    <a:srgbClr val="000000">
                      <a:alpha val="43137"/>
                    </a:srgbClr>
                  </a:outerShdw>
                </a:effectLst>
                <a:latin typeface="+mj-lt"/>
                <a:ea typeface="+mj-ea"/>
                <a:cs typeface="+mj-cs"/>
              </a:rPr>
              <a:t>(2 out of 4)</a:t>
            </a:r>
          </a:p>
          <a:p>
            <a:pPr marL="342900" indent="-342900">
              <a:buFont typeface="+mj-lt"/>
              <a:buAutoNum type="arabicPeriod" startAt="2"/>
            </a:pPr>
            <a:endParaRPr lang="en-US" sz="2000" dirty="0">
              <a:solidFill>
                <a:schemeClr val="tx2"/>
              </a:solidFill>
              <a:effectLst>
                <a:outerShdw blurRad="38100" dist="38100" dir="2700000" algn="tl">
                  <a:srgbClr val="000000">
                    <a:alpha val="43137"/>
                  </a:srgbClr>
                </a:outerShdw>
              </a:effectLst>
              <a:latin typeface="+mj-lt"/>
              <a:ea typeface="+mj-ea"/>
              <a:cs typeface="+mj-cs"/>
            </a:endParaRPr>
          </a:p>
          <a:p>
            <a:endParaRPr lang="en-US" dirty="0"/>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21</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sp>
        <p:nvSpPr>
          <p:cNvPr id="11" name="Arrow: Right 10">
            <a:extLst>
              <a:ext uri="{FF2B5EF4-FFF2-40B4-BE49-F238E27FC236}">
                <a16:creationId xmlns:a16="http://schemas.microsoft.com/office/drawing/2014/main" id="{1E3958F8-15ED-46E2-BC5D-0B37004DAEE6}"/>
              </a:ext>
            </a:extLst>
          </p:cNvPr>
          <p:cNvSpPr/>
          <p:nvPr/>
        </p:nvSpPr>
        <p:spPr>
          <a:xfrm>
            <a:off x="723433" y="3240859"/>
            <a:ext cx="3050862" cy="16638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900" dirty="0">
                <a:effectLst/>
                <a:cs typeface="Times New Roman" panose="02020603050405020304" pitchFamily="18" charset="0"/>
              </a:rPr>
              <a:t>The number of the included house consignments in the ENS filings is not pre-defined and the EO can submit ENS filings with different number of house consignments. The respective number of Assessment complete messages will be generated. </a:t>
            </a:r>
            <a:endParaRPr lang="en-GB" sz="900" dirty="0">
              <a:effectLst/>
              <a:cs typeface="Times New Roman" panose="02020603050405020304" pitchFamily="18" charset="0"/>
            </a:endParaRPr>
          </a:p>
        </p:txBody>
      </p:sp>
      <p:sp>
        <p:nvSpPr>
          <p:cNvPr id="8" name="Speech Bubble: Rectangle 7">
            <a:extLst>
              <a:ext uri="{FF2B5EF4-FFF2-40B4-BE49-F238E27FC236}">
                <a16:creationId xmlns:a16="http://schemas.microsoft.com/office/drawing/2014/main" id="{D76FCFCA-500A-4CCF-994E-520BD40FE852}"/>
              </a:ext>
            </a:extLst>
          </p:cNvPr>
          <p:cNvSpPr/>
          <p:nvPr/>
        </p:nvSpPr>
        <p:spPr>
          <a:xfrm>
            <a:off x="2358949" y="2708291"/>
            <a:ext cx="1316178" cy="532568"/>
          </a:xfrm>
          <a:prstGeom prst="wedgeRectCallout">
            <a:avLst>
              <a:gd name="adj1" fmla="val 61183"/>
              <a:gd name="adj2" fmla="val -8503"/>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9" name="TextBox 8">
            <a:extLst>
              <a:ext uri="{FF2B5EF4-FFF2-40B4-BE49-F238E27FC236}">
                <a16:creationId xmlns:a16="http://schemas.microsoft.com/office/drawing/2014/main" id="{A30E0170-8B42-4CC9-8A2D-76F636EFA189}"/>
              </a:ext>
            </a:extLst>
          </p:cNvPr>
          <p:cNvSpPr txBox="1"/>
          <p:nvPr/>
        </p:nvSpPr>
        <p:spPr>
          <a:xfrm>
            <a:off x="2331907" y="2728555"/>
            <a:ext cx="151209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F44 lodged (2 receptacles), each containing 1 house consignment from F43</a:t>
            </a:r>
          </a:p>
        </p:txBody>
      </p:sp>
      <p:sp>
        <p:nvSpPr>
          <p:cNvPr id="12" name="TextBox 11">
            <a:extLst>
              <a:ext uri="{FF2B5EF4-FFF2-40B4-BE49-F238E27FC236}">
                <a16:creationId xmlns:a16="http://schemas.microsoft.com/office/drawing/2014/main" id="{A221B7F1-C554-40FC-BDF0-6C24CBBDAAEC}"/>
              </a:ext>
            </a:extLst>
          </p:cNvPr>
          <p:cNvSpPr txBox="1"/>
          <p:nvPr/>
        </p:nvSpPr>
        <p:spPr>
          <a:xfrm>
            <a:off x="2567835" y="2339363"/>
            <a:ext cx="116413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F43 lodged with 2 House consignments</a:t>
            </a:r>
          </a:p>
        </p:txBody>
      </p:sp>
      <p:sp>
        <p:nvSpPr>
          <p:cNvPr id="10" name="Speech Bubble: Rectangle 9">
            <a:extLst>
              <a:ext uri="{FF2B5EF4-FFF2-40B4-BE49-F238E27FC236}">
                <a16:creationId xmlns:a16="http://schemas.microsoft.com/office/drawing/2014/main" id="{9605D1C3-AD47-403D-A6AA-9E57EE853D06}"/>
              </a:ext>
            </a:extLst>
          </p:cNvPr>
          <p:cNvSpPr/>
          <p:nvPr/>
        </p:nvSpPr>
        <p:spPr>
          <a:xfrm>
            <a:off x="2529372" y="2339363"/>
            <a:ext cx="1164133" cy="338554"/>
          </a:xfrm>
          <a:prstGeom prst="wedgeRectCallout">
            <a:avLst>
              <a:gd name="adj1" fmla="val 61183"/>
              <a:gd name="adj2" fmla="val -8503"/>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3" name="Speech Bubble: Rectangle 12">
            <a:extLst>
              <a:ext uri="{FF2B5EF4-FFF2-40B4-BE49-F238E27FC236}">
                <a16:creationId xmlns:a16="http://schemas.microsoft.com/office/drawing/2014/main" id="{3B3F80AA-817D-4C15-8458-6EECE8B341EA}"/>
              </a:ext>
            </a:extLst>
          </p:cNvPr>
          <p:cNvSpPr/>
          <p:nvPr/>
        </p:nvSpPr>
        <p:spPr>
          <a:xfrm>
            <a:off x="8462296" y="3448091"/>
            <a:ext cx="1164133" cy="461665"/>
          </a:xfrm>
          <a:prstGeom prst="wedgeRectCallout">
            <a:avLst>
              <a:gd name="adj1" fmla="val -58545"/>
              <a:gd name="adj2" fmla="val 30831"/>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4" name="TextBox 13">
            <a:extLst>
              <a:ext uri="{FF2B5EF4-FFF2-40B4-BE49-F238E27FC236}">
                <a16:creationId xmlns:a16="http://schemas.microsoft.com/office/drawing/2014/main" id="{95046EF4-15F1-406E-9070-DBD270B59B97}"/>
              </a:ext>
            </a:extLst>
          </p:cNvPr>
          <p:cNvSpPr txBox="1"/>
          <p:nvPr/>
        </p:nvSpPr>
        <p:spPr>
          <a:xfrm>
            <a:off x="8462296" y="3448091"/>
            <a:ext cx="122716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Assessment complete generated for House consignment 1</a:t>
            </a:r>
          </a:p>
        </p:txBody>
      </p:sp>
      <p:sp>
        <p:nvSpPr>
          <p:cNvPr id="15" name="Speech Bubble: Rectangle 14">
            <a:extLst>
              <a:ext uri="{FF2B5EF4-FFF2-40B4-BE49-F238E27FC236}">
                <a16:creationId xmlns:a16="http://schemas.microsoft.com/office/drawing/2014/main" id="{FF85FF79-D43B-451A-9EB7-CA4B26599AF0}"/>
              </a:ext>
            </a:extLst>
          </p:cNvPr>
          <p:cNvSpPr/>
          <p:nvPr/>
        </p:nvSpPr>
        <p:spPr>
          <a:xfrm>
            <a:off x="8457562" y="4904338"/>
            <a:ext cx="1164133" cy="461665"/>
          </a:xfrm>
          <a:prstGeom prst="wedgeRectCallout">
            <a:avLst>
              <a:gd name="adj1" fmla="val -58545"/>
              <a:gd name="adj2" fmla="val 30831"/>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6" name="TextBox 15">
            <a:extLst>
              <a:ext uri="{FF2B5EF4-FFF2-40B4-BE49-F238E27FC236}">
                <a16:creationId xmlns:a16="http://schemas.microsoft.com/office/drawing/2014/main" id="{4CD2DF83-0958-4C11-A582-22A0D5C76CB8}"/>
              </a:ext>
            </a:extLst>
          </p:cNvPr>
          <p:cNvSpPr txBox="1"/>
          <p:nvPr/>
        </p:nvSpPr>
        <p:spPr>
          <a:xfrm>
            <a:off x="8426049" y="4904686"/>
            <a:ext cx="122716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Assessment complete generated for House consignment 2</a:t>
            </a:r>
          </a:p>
        </p:txBody>
      </p:sp>
      <p:sp>
        <p:nvSpPr>
          <p:cNvPr id="17" name="TextBox 16">
            <a:extLst>
              <a:ext uri="{FF2B5EF4-FFF2-40B4-BE49-F238E27FC236}">
                <a16:creationId xmlns:a16="http://schemas.microsoft.com/office/drawing/2014/main" id="{69955A59-252F-4C07-B0A1-35E6F10CDC7D}"/>
              </a:ext>
            </a:extLst>
          </p:cNvPr>
          <p:cNvSpPr txBox="1"/>
          <p:nvPr/>
        </p:nvSpPr>
        <p:spPr>
          <a:xfrm>
            <a:off x="1522247" y="1265217"/>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Postal Operators</a:t>
            </a:r>
          </a:p>
          <a:p>
            <a:endParaRPr lang="en-US" dirty="0"/>
          </a:p>
        </p:txBody>
      </p:sp>
      <p:sp>
        <p:nvSpPr>
          <p:cNvPr id="18" name="Rectangle: Rounded Corners 17">
            <a:extLst>
              <a:ext uri="{FF2B5EF4-FFF2-40B4-BE49-F238E27FC236}">
                <a16:creationId xmlns:a16="http://schemas.microsoft.com/office/drawing/2014/main" id="{5906CFE9-BB49-42C6-9BB0-589041D5A76E}"/>
              </a:ext>
            </a:extLst>
          </p:cNvPr>
          <p:cNvSpPr/>
          <p:nvPr/>
        </p:nvSpPr>
        <p:spPr>
          <a:xfrm>
            <a:off x="8904096" y="2121394"/>
            <a:ext cx="2601010" cy="9579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The depicted number of house consignments included in each message is an example in order to illustrate the sequence of the messages. The number of the receptacles can vary and there are no limitations.</a:t>
            </a:r>
          </a:p>
        </p:txBody>
      </p:sp>
      <p:pic>
        <p:nvPicPr>
          <p:cNvPr id="6" name="Picture 5">
            <a:extLst>
              <a:ext uri="{FF2B5EF4-FFF2-40B4-BE49-F238E27FC236}">
                <a16:creationId xmlns:a16="http://schemas.microsoft.com/office/drawing/2014/main" id="{29F73396-3818-49A1-AFEF-3060825054CF}"/>
              </a:ext>
            </a:extLst>
          </p:cNvPr>
          <p:cNvPicPr>
            <a:picLocks noChangeAspect="1"/>
          </p:cNvPicPr>
          <p:nvPr/>
        </p:nvPicPr>
        <p:blipFill>
          <a:blip r:embed="rId2"/>
          <a:stretch>
            <a:fillRect/>
          </a:stretch>
        </p:blipFill>
        <p:spPr>
          <a:xfrm>
            <a:off x="3851218" y="2039502"/>
            <a:ext cx="4460064" cy="3906812"/>
          </a:xfrm>
          <a:prstGeom prst="rect">
            <a:avLst/>
          </a:prstGeom>
        </p:spPr>
      </p:pic>
    </p:spTree>
    <p:extLst>
      <p:ext uri="{BB962C8B-B14F-4D97-AF65-F5344CB8AC3E}">
        <p14:creationId xmlns:p14="http://schemas.microsoft.com/office/powerpoint/2010/main" val="560092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72993"/>
            <a:ext cx="10905699" cy="4712727"/>
          </a:xfrm>
        </p:spPr>
        <p:txBody>
          <a:bodyPr/>
          <a:lstStyle/>
          <a:p>
            <a:pPr marL="342900" indent="-342900">
              <a:spcAft>
                <a:spcPts val="0"/>
              </a:spcAft>
              <a:buFont typeface="+mj-lt"/>
              <a:buAutoNum type="arabicPeriod" startAt="2"/>
            </a:pPr>
            <a:r>
              <a:rPr lang="en-GB" sz="2000" dirty="0">
                <a:solidFill>
                  <a:schemeClr val="tx2"/>
                </a:solidFill>
                <a:effectLst>
                  <a:outerShdw blurRad="38100" dist="38100" dir="2700000" algn="tl">
                    <a:srgbClr val="000000">
                      <a:alpha val="43137"/>
                    </a:srgbClr>
                  </a:outerShdw>
                </a:effectLst>
                <a:latin typeface="+mj-lt"/>
                <a:ea typeface="+mj-ea"/>
                <a:cs typeface="+mj-cs"/>
              </a:rPr>
              <a:t>Postal Business Scenario 3 – Postal, Referrals and ENS consultation (F43 and F44)</a:t>
            </a:r>
          </a:p>
          <a:p>
            <a:pPr marL="0" indent="0">
              <a:spcAft>
                <a:spcPts val="1200"/>
              </a:spcAft>
              <a:buNone/>
            </a:pPr>
            <a:r>
              <a:rPr lang="en-GB" sz="2000" dirty="0">
                <a:solidFill>
                  <a:schemeClr val="tx2"/>
                </a:solidFill>
                <a:effectLst>
                  <a:outerShdw blurRad="38100" dist="38100" dir="2700000" algn="tl">
                    <a:srgbClr val="000000">
                      <a:alpha val="43137"/>
                    </a:srgbClr>
                  </a:outerShdw>
                </a:effectLst>
                <a:latin typeface="+mj-lt"/>
                <a:ea typeface="+mj-ea"/>
                <a:cs typeface="+mj-cs"/>
              </a:rPr>
              <a:t>(3 out of 4)</a:t>
            </a:r>
            <a:endParaRPr lang="en-US" sz="2000" dirty="0">
              <a:solidFill>
                <a:schemeClr val="tx2"/>
              </a:solidFill>
              <a:effectLst>
                <a:outerShdw blurRad="38100" dist="38100" dir="2700000" algn="tl">
                  <a:srgbClr val="000000">
                    <a:alpha val="43137"/>
                  </a:srgbClr>
                </a:outerShdw>
              </a:effectLst>
              <a:latin typeface="+mj-lt"/>
              <a:ea typeface="+mj-ea"/>
              <a:cs typeface="+mj-cs"/>
            </a:endParaRPr>
          </a:p>
          <a:p>
            <a:pPr>
              <a:spcAft>
                <a:spcPts val="1200"/>
              </a:spcAft>
            </a:pPr>
            <a:r>
              <a:rPr lang="en-US" sz="1600" dirty="0"/>
              <a:t>Task IE3Q02 – RFI and Reply to task – IE3R02 in STI-STP</a:t>
            </a: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22</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9" name="Picture 8">
            <a:extLst>
              <a:ext uri="{FF2B5EF4-FFF2-40B4-BE49-F238E27FC236}">
                <a16:creationId xmlns:a16="http://schemas.microsoft.com/office/drawing/2014/main" id="{15E13C56-19B9-42A5-9DD3-87D7454336A7}"/>
              </a:ext>
            </a:extLst>
          </p:cNvPr>
          <p:cNvPicPr>
            <a:picLocks noChangeAspect="1"/>
          </p:cNvPicPr>
          <p:nvPr/>
        </p:nvPicPr>
        <p:blipFill>
          <a:blip r:embed="rId2"/>
          <a:stretch>
            <a:fillRect/>
          </a:stretch>
        </p:blipFill>
        <p:spPr>
          <a:xfrm>
            <a:off x="994089" y="2662287"/>
            <a:ext cx="5600261" cy="3357584"/>
          </a:xfrm>
          <a:prstGeom prst="rect">
            <a:avLst/>
          </a:prstGeom>
        </p:spPr>
      </p:pic>
      <p:pic>
        <p:nvPicPr>
          <p:cNvPr id="11" name="Picture 10">
            <a:extLst>
              <a:ext uri="{FF2B5EF4-FFF2-40B4-BE49-F238E27FC236}">
                <a16:creationId xmlns:a16="http://schemas.microsoft.com/office/drawing/2014/main" id="{626BC5DA-37B1-453E-852F-2053099D9518}"/>
              </a:ext>
            </a:extLst>
          </p:cNvPr>
          <p:cNvPicPr>
            <a:picLocks noChangeAspect="1"/>
          </p:cNvPicPr>
          <p:nvPr/>
        </p:nvPicPr>
        <p:blipFill>
          <a:blip r:embed="rId3"/>
          <a:stretch>
            <a:fillRect/>
          </a:stretch>
        </p:blipFill>
        <p:spPr>
          <a:xfrm>
            <a:off x="6750239" y="2009560"/>
            <a:ext cx="4663798" cy="3839592"/>
          </a:xfrm>
          <a:prstGeom prst="rect">
            <a:avLst/>
          </a:prstGeom>
        </p:spPr>
      </p:pic>
      <p:sp>
        <p:nvSpPr>
          <p:cNvPr id="7" name="TextBox 6">
            <a:extLst>
              <a:ext uri="{FF2B5EF4-FFF2-40B4-BE49-F238E27FC236}">
                <a16:creationId xmlns:a16="http://schemas.microsoft.com/office/drawing/2014/main" id="{A9BF8EC2-8F78-4F00-8567-061FB826C5A8}"/>
              </a:ext>
            </a:extLst>
          </p:cNvPr>
          <p:cNvSpPr txBox="1"/>
          <p:nvPr/>
        </p:nvSpPr>
        <p:spPr>
          <a:xfrm>
            <a:off x="1522247" y="1265217"/>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Postal Operators</a:t>
            </a:r>
          </a:p>
          <a:p>
            <a:endParaRPr lang="en-US" dirty="0"/>
          </a:p>
        </p:txBody>
      </p:sp>
    </p:spTree>
    <p:extLst>
      <p:ext uri="{BB962C8B-B14F-4D97-AF65-F5344CB8AC3E}">
        <p14:creationId xmlns:p14="http://schemas.microsoft.com/office/powerpoint/2010/main" val="3566544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72992"/>
            <a:ext cx="10905699" cy="4712727"/>
          </a:xfrm>
        </p:spPr>
        <p:txBody>
          <a:bodyPr/>
          <a:lstStyle/>
          <a:p>
            <a:pPr marL="342900" indent="-342900">
              <a:spcAft>
                <a:spcPts val="0"/>
              </a:spcAft>
              <a:buFont typeface="+mj-lt"/>
              <a:buAutoNum type="arabicPeriod" startAt="2"/>
            </a:pPr>
            <a:r>
              <a:rPr lang="en-GB" sz="2000" dirty="0">
                <a:solidFill>
                  <a:schemeClr val="tx2"/>
                </a:solidFill>
                <a:effectLst>
                  <a:outerShdw blurRad="38100" dist="38100" dir="2700000" algn="tl">
                    <a:srgbClr val="000000">
                      <a:alpha val="43137"/>
                    </a:srgbClr>
                  </a:outerShdw>
                </a:effectLst>
                <a:latin typeface="+mj-lt"/>
                <a:ea typeface="+mj-ea"/>
                <a:cs typeface="+mj-cs"/>
              </a:rPr>
              <a:t>Postal Business Scenario 3 – Postal, Referrals and ENS consultation (F43 and F44)</a:t>
            </a:r>
          </a:p>
          <a:p>
            <a:pPr marL="0" indent="0">
              <a:spcAft>
                <a:spcPts val="1200"/>
              </a:spcAft>
              <a:buNone/>
            </a:pPr>
            <a:r>
              <a:rPr lang="en-GB" sz="2000" dirty="0">
                <a:solidFill>
                  <a:schemeClr val="tx2"/>
                </a:solidFill>
                <a:effectLst>
                  <a:outerShdw blurRad="38100" dist="38100" dir="2700000" algn="tl">
                    <a:srgbClr val="000000">
                      <a:alpha val="43137"/>
                    </a:srgbClr>
                  </a:outerShdw>
                </a:effectLst>
                <a:latin typeface="+mj-lt"/>
                <a:ea typeface="+mj-ea"/>
                <a:cs typeface="+mj-cs"/>
              </a:rPr>
              <a:t>(4 out of 4)</a:t>
            </a:r>
            <a:endParaRPr lang="en-US" sz="2000" dirty="0">
              <a:solidFill>
                <a:schemeClr val="tx2"/>
              </a:solidFill>
              <a:effectLst>
                <a:outerShdw blurRad="38100" dist="38100" dir="2700000" algn="tl">
                  <a:srgbClr val="000000">
                    <a:alpha val="43137"/>
                  </a:srgbClr>
                </a:outerShdw>
              </a:effectLst>
              <a:latin typeface="+mj-lt"/>
              <a:ea typeface="+mj-ea"/>
              <a:cs typeface="+mj-cs"/>
            </a:endParaRPr>
          </a:p>
          <a:p>
            <a:pPr>
              <a:spcAft>
                <a:spcPts val="1200"/>
              </a:spcAft>
            </a:pPr>
            <a:r>
              <a:rPr lang="en-US" sz="1600" dirty="0"/>
              <a:t>Task IE3Q03 – RFS and Reply to task – IE3R03 in STI-STP</a:t>
            </a: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23</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15" name="Picture 14">
            <a:extLst>
              <a:ext uri="{FF2B5EF4-FFF2-40B4-BE49-F238E27FC236}">
                <a16:creationId xmlns:a16="http://schemas.microsoft.com/office/drawing/2014/main" id="{6D2CBA7F-156E-4EC0-BF7D-83AED6158982}"/>
              </a:ext>
            </a:extLst>
          </p:cNvPr>
          <p:cNvPicPr>
            <a:picLocks noChangeAspect="1"/>
          </p:cNvPicPr>
          <p:nvPr/>
        </p:nvPicPr>
        <p:blipFill>
          <a:blip r:embed="rId2"/>
          <a:stretch>
            <a:fillRect/>
          </a:stretch>
        </p:blipFill>
        <p:spPr>
          <a:xfrm>
            <a:off x="977496" y="2672180"/>
            <a:ext cx="5633447" cy="2971976"/>
          </a:xfrm>
          <a:prstGeom prst="rect">
            <a:avLst/>
          </a:prstGeom>
          <a:ln>
            <a:solidFill>
              <a:schemeClr val="accent1"/>
            </a:solidFill>
          </a:ln>
        </p:spPr>
      </p:pic>
      <p:pic>
        <p:nvPicPr>
          <p:cNvPr id="6" name="Picture 5">
            <a:extLst>
              <a:ext uri="{FF2B5EF4-FFF2-40B4-BE49-F238E27FC236}">
                <a16:creationId xmlns:a16="http://schemas.microsoft.com/office/drawing/2014/main" id="{B0E301FE-64C8-472C-9E17-A38CAA7CF09A}"/>
              </a:ext>
            </a:extLst>
          </p:cNvPr>
          <p:cNvPicPr>
            <a:picLocks noChangeAspect="1"/>
          </p:cNvPicPr>
          <p:nvPr/>
        </p:nvPicPr>
        <p:blipFill>
          <a:blip r:embed="rId3"/>
          <a:stretch>
            <a:fillRect/>
          </a:stretch>
        </p:blipFill>
        <p:spPr>
          <a:xfrm>
            <a:off x="6750239" y="2183907"/>
            <a:ext cx="4736083" cy="3632791"/>
          </a:xfrm>
          <a:prstGeom prst="rect">
            <a:avLst/>
          </a:prstGeom>
          <a:ln>
            <a:solidFill>
              <a:schemeClr val="accent1"/>
            </a:solidFill>
          </a:ln>
        </p:spPr>
      </p:pic>
      <p:sp>
        <p:nvSpPr>
          <p:cNvPr id="7" name="TextBox 6">
            <a:extLst>
              <a:ext uri="{FF2B5EF4-FFF2-40B4-BE49-F238E27FC236}">
                <a16:creationId xmlns:a16="http://schemas.microsoft.com/office/drawing/2014/main" id="{36276576-96FF-42D5-AC32-554307C132E5}"/>
              </a:ext>
            </a:extLst>
          </p:cNvPr>
          <p:cNvSpPr txBox="1"/>
          <p:nvPr/>
        </p:nvSpPr>
        <p:spPr>
          <a:xfrm>
            <a:off x="1522247" y="1265216"/>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Postal Operators</a:t>
            </a:r>
          </a:p>
          <a:p>
            <a:endParaRPr lang="en-US" dirty="0"/>
          </a:p>
        </p:txBody>
      </p:sp>
    </p:spTree>
    <p:extLst>
      <p:ext uri="{BB962C8B-B14F-4D97-AF65-F5344CB8AC3E}">
        <p14:creationId xmlns:p14="http://schemas.microsoft.com/office/powerpoint/2010/main" val="2636975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72993"/>
            <a:ext cx="10905699" cy="4531752"/>
          </a:xfrm>
        </p:spPr>
        <p:txBody>
          <a:bodyPr/>
          <a:lstStyle/>
          <a:p>
            <a:pPr>
              <a:buFont typeface="Wingdings" panose="05000000000000000000" pitchFamily="2" charset="2"/>
              <a:buChar char="Ø"/>
            </a:pPr>
            <a:r>
              <a:rPr lang="en-US" sz="2000" b="1" dirty="0">
                <a:solidFill>
                  <a:schemeClr val="tx2"/>
                </a:solidFill>
                <a:effectLst>
                  <a:outerShdw blurRad="38100" dist="38100" dir="2700000" algn="tl">
                    <a:srgbClr val="000000">
                      <a:alpha val="43137"/>
                    </a:srgbClr>
                  </a:outerShdw>
                </a:effectLst>
                <a:latin typeface="+mj-lt"/>
                <a:ea typeface="+mj-ea"/>
                <a:cs typeface="+mj-cs"/>
              </a:rPr>
              <a:t>Business scenarios for Express Operators</a:t>
            </a:r>
          </a:p>
          <a:p>
            <a:pPr marL="457200" indent="-457200">
              <a:buFont typeface="+mj-lt"/>
              <a:buAutoNum type="arabicPeriod"/>
            </a:pPr>
            <a:r>
              <a:rPr lang="en-GB" sz="2000" dirty="0">
                <a:solidFill>
                  <a:schemeClr val="tx2"/>
                </a:solidFill>
                <a:effectLst>
                  <a:outerShdw blurRad="38100" dist="38100" dir="2700000" algn="tl">
                    <a:srgbClr val="000000">
                      <a:alpha val="43137"/>
                    </a:srgbClr>
                  </a:outerShdw>
                </a:effectLst>
                <a:latin typeface="+mj-lt"/>
                <a:ea typeface="+mj-ea"/>
                <a:cs typeface="+mj-cs"/>
              </a:rPr>
              <a:t>Express Business Scenario 1 – Express (F30 + F32) and Split consignment (1 out of 2)</a:t>
            </a:r>
          </a:p>
          <a:p>
            <a:r>
              <a:rPr lang="en-US" sz="2000" dirty="0">
                <a:effectLst/>
                <a:cs typeface="Times New Roman" panose="02020603050405020304" pitchFamily="18" charset="0"/>
              </a:rPr>
              <a:t>This section depicts the business scenario for the Express mode of transport for ICS2 Release 2 where there is a Split consignment</a:t>
            </a:r>
            <a:r>
              <a:rPr lang="en-US" sz="2000" dirty="0">
                <a:cs typeface="Times New Roman" panose="02020603050405020304" pitchFamily="18" charset="0"/>
              </a:rPr>
              <a:t>;</a:t>
            </a:r>
            <a:endParaRPr lang="en-US" sz="2000" dirty="0">
              <a:effectLst/>
              <a:cs typeface="Times New Roman" panose="02020603050405020304" pitchFamily="18" charset="0"/>
            </a:endParaRPr>
          </a:p>
          <a:p>
            <a:pPr algn="just"/>
            <a:r>
              <a:rPr lang="en-US" sz="2000" dirty="0">
                <a:effectLst/>
                <a:cs typeface="Times New Roman" panose="02020603050405020304" pitchFamily="18" charset="0"/>
              </a:rPr>
              <a:t>F32 is lodged and assessment complete message is generated for each house consignment. F30 is lodged by the Express operator containing the HCs from the F32. An assessment complete is generated. Arrival notification is sent by the Express operator through the STI</a:t>
            </a:r>
            <a:r>
              <a:rPr lang="en-US" sz="2000" dirty="0">
                <a:cs typeface="Times New Roman" panose="02020603050405020304" pitchFamily="18" charset="0"/>
              </a:rPr>
              <a:t>;</a:t>
            </a:r>
            <a:endParaRPr lang="en-US" sz="2000" dirty="0">
              <a:effectLst/>
              <a:cs typeface="Times New Roman" panose="02020603050405020304" pitchFamily="18" charset="0"/>
            </a:endParaRPr>
          </a:p>
          <a:p>
            <a:pPr algn="just"/>
            <a:r>
              <a:rPr lang="en-US" sz="2000" dirty="0">
                <a:effectLst/>
                <a:cs typeface="Times New Roman" panose="02020603050405020304" pitchFamily="18" charset="0"/>
              </a:rPr>
              <a:t>An additional F30 with the same content </a:t>
            </a:r>
            <a:r>
              <a:rPr lang="en-US" sz="2000" dirty="0">
                <a:cs typeface="Times New Roman" panose="02020603050405020304" pitchFamily="18" charset="0"/>
              </a:rPr>
              <a:t>as</a:t>
            </a:r>
            <a:r>
              <a:rPr lang="en-US" sz="2000" dirty="0">
                <a:effectLst/>
                <a:cs typeface="Times New Roman" panose="02020603050405020304" pitchFamily="18" charset="0"/>
              </a:rPr>
              <a:t> the first F30 with the Split consignment indicator is filed. An assessment complete notification is sent. Arrival notification is sent by the Express operator through STI.</a:t>
            </a:r>
          </a:p>
          <a:p>
            <a:pPr marL="0" indent="0">
              <a:buNone/>
            </a:pPr>
            <a:endParaRPr lang="en-US" sz="2000" b="1" dirty="0">
              <a:effectLst/>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24</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sp>
        <p:nvSpPr>
          <p:cNvPr id="5" name="TextBox 4">
            <a:extLst>
              <a:ext uri="{FF2B5EF4-FFF2-40B4-BE49-F238E27FC236}">
                <a16:creationId xmlns:a16="http://schemas.microsoft.com/office/drawing/2014/main" id="{46588018-8EE9-4EA5-96D7-02DF64A77D66}"/>
              </a:ext>
            </a:extLst>
          </p:cNvPr>
          <p:cNvSpPr txBox="1"/>
          <p:nvPr/>
        </p:nvSpPr>
        <p:spPr>
          <a:xfrm>
            <a:off x="1522247" y="1265217"/>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Express Operators</a:t>
            </a:r>
          </a:p>
          <a:p>
            <a:endParaRPr lang="en-US" dirty="0"/>
          </a:p>
        </p:txBody>
      </p:sp>
    </p:spTree>
    <p:extLst>
      <p:ext uri="{BB962C8B-B14F-4D97-AF65-F5344CB8AC3E}">
        <p14:creationId xmlns:p14="http://schemas.microsoft.com/office/powerpoint/2010/main" val="3748255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74877"/>
            <a:ext cx="10905699" cy="4616826"/>
          </a:xfrm>
        </p:spPr>
        <p:txBody>
          <a:bodyPr/>
          <a:lstStyle/>
          <a:p>
            <a:pPr marL="457200" indent="-457200">
              <a:buFont typeface="+mj-lt"/>
              <a:buAutoNum type="arabicPeriod"/>
            </a:pPr>
            <a:r>
              <a:rPr lang="en-GB" sz="2000" dirty="0">
                <a:solidFill>
                  <a:schemeClr val="tx2"/>
                </a:solidFill>
                <a:effectLst>
                  <a:outerShdw blurRad="38100" dist="38100" dir="2700000" algn="tl">
                    <a:srgbClr val="000000">
                      <a:alpha val="43137"/>
                    </a:srgbClr>
                  </a:outerShdw>
                </a:effectLst>
                <a:latin typeface="+mj-lt"/>
                <a:ea typeface="+mj-ea"/>
                <a:cs typeface="+mj-cs"/>
              </a:rPr>
              <a:t>Express Business Scenario 1 – Express (F30 + F32) and Split consignment (2 out of 2)</a:t>
            </a:r>
            <a:endParaRPr lang="en-US" sz="2000" dirty="0">
              <a:solidFill>
                <a:schemeClr val="tx2"/>
              </a:solidFill>
              <a:effectLst>
                <a:outerShdw blurRad="38100" dist="38100" dir="2700000" algn="tl">
                  <a:srgbClr val="000000">
                    <a:alpha val="43137"/>
                  </a:srgbClr>
                </a:outerShdw>
              </a:effectLst>
              <a:latin typeface="+mj-lt"/>
              <a:ea typeface="+mj-ea"/>
              <a:cs typeface="+mj-cs"/>
            </a:endParaRPr>
          </a:p>
          <a:p>
            <a:pPr marL="457200" indent="-457200">
              <a:buFont typeface="+mj-lt"/>
              <a:buAutoNum type="arabicPeriod"/>
            </a:pPr>
            <a:endParaRPr lang="en-US" sz="2000" b="1" dirty="0">
              <a:effectLst/>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25</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6" name="Picture 5">
            <a:extLst>
              <a:ext uri="{FF2B5EF4-FFF2-40B4-BE49-F238E27FC236}">
                <a16:creationId xmlns:a16="http://schemas.microsoft.com/office/drawing/2014/main" id="{3C1043A9-AE3E-435D-8560-BD7F43AC21BD}"/>
              </a:ext>
            </a:extLst>
          </p:cNvPr>
          <p:cNvPicPr>
            <a:picLocks noChangeAspect="1"/>
          </p:cNvPicPr>
          <p:nvPr/>
        </p:nvPicPr>
        <p:blipFill>
          <a:blip r:embed="rId2"/>
          <a:stretch>
            <a:fillRect/>
          </a:stretch>
        </p:blipFill>
        <p:spPr>
          <a:xfrm>
            <a:off x="3978432" y="1936207"/>
            <a:ext cx="4478339" cy="4168667"/>
          </a:xfrm>
          <a:prstGeom prst="rect">
            <a:avLst/>
          </a:prstGeom>
        </p:spPr>
      </p:pic>
      <p:sp>
        <p:nvSpPr>
          <p:cNvPr id="8" name="Arrow: Right 7">
            <a:extLst>
              <a:ext uri="{FF2B5EF4-FFF2-40B4-BE49-F238E27FC236}">
                <a16:creationId xmlns:a16="http://schemas.microsoft.com/office/drawing/2014/main" id="{F481666C-15F7-4E80-BA43-4F675DD02026}"/>
              </a:ext>
            </a:extLst>
          </p:cNvPr>
          <p:cNvSpPr/>
          <p:nvPr/>
        </p:nvSpPr>
        <p:spPr>
          <a:xfrm>
            <a:off x="882885" y="2998994"/>
            <a:ext cx="3050862" cy="1734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900" dirty="0">
                <a:effectLst/>
                <a:cs typeface="Times New Roman" panose="02020603050405020304" pitchFamily="18" charset="0"/>
              </a:rPr>
              <a:t>The number of the included house consignments in the ENS filings is not pre-defined and the EO can submit ENS filings with different number of house consignments. The respective number of Assessment complete messages will be generated. </a:t>
            </a:r>
            <a:endParaRPr lang="en-GB" sz="900" dirty="0">
              <a:effectLst/>
              <a:cs typeface="Times New Roman" panose="02020603050405020304" pitchFamily="18" charset="0"/>
            </a:endParaRPr>
          </a:p>
        </p:txBody>
      </p:sp>
      <p:sp>
        <p:nvSpPr>
          <p:cNvPr id="7" name="Speech Bubble: Rectangle 6">
            <a:extLst>
              <a:ext uri="{FF2B5EF4-FFF2-40B4-BE49-F238E27FC236}">
                <a16:creationId xmlns:a16="http://schemas.microsoft.com/office/drawing/2014/main" id="{58B38AC0-4D6E-4148-BB03-0B69E7916B86}"/>
              </a:ext>
            </a:extLst>
          </p:cNvPr>
          <p:cNvSpPr/>
          <p:nvPr/>
        </p:nvSpPr>
        <p:spPr>
          <a:xfrm>
            <a:off x="2570589" y="2016542"/>
            <a:ext cx="1164133" cy="338554"/>
          </a:xfrm>
          <a:prstGeom prst="wedgeRectCallout">
            <a:avLst>
              <a:gd name="adj1" fmla="val 62708"/>
              <a:gd name="adj2" fmla="val 85897"/>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9" name="TextBox 8">
            <a:extLst>
              <a:ext uri="{FF2B5EF4-FFF2-40B4-BE49-F238E27FC236}">
                <a16:creationId xmlns:a16="http://schemas.microsoft.com/office/drawing/2014/main" id="{05C8755E-6F47-4349-98E6-074D8950682E}"/>
              </a:ext>
            </a:extLst>
          </p:cNvPr>
          <p:cNvSpPr txBox="1"/>
          <p:nvPr/>
        </p:nvSpPr>
        <p:spPr>
          <a:xfrm>
            <a:off x="2570590" y="2026551"/>
            <a:ext cx="116413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F32 lodged with two house consignments</a:t>
            </a:r>
          </a:p>
        </p:txBody>
      </p:sp>
      <p:sp>
        <p:nvSpPr>
          <p:cNvPr id="10" name="Speech Bubble: Rectangle 9">
            <a:extLst>
              <a:ext uri="{FF2B5EF4-FFF2-40B4-BE49-F238E27FC236}">
                <a16:creationId xmlns:a16="http://schemas.microsoft.com/office/drawing/2014/main" id="{A0E0F119-8389-400D-8873-E6BEBF3B568F}"/>
              </a:ext>
            </a:extLst>
          </p:cNvPr>
          <p:cNvSpPr/>
          <p:nvPr/>
        </p:nvSpPr>
        <p:spPr>
          <a:xfrm>
            <a:off x="2095130" y="2527320"/>
            <a:ext cx="1838617" cy="461665"/>
          </a:xfrm>
          <a:prstGeom prst="wedgeRectCallout">
            <a:avLst>
              <a:gd name="adj1" fmla="val 50945"/>
              <a:gd name="adj2" fmla="val 107051"/>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1" name="TextBox 10">
            <a:extLst>
              <a:ext uri="{FF2B5EF4-FFF2-40B4-BE49-F238E27FC236}">
                <a16:creationId xmlns:a16="http://schemas.microsoft.com/office/drawing/2014/main" id="{559B5A8F-BE0F-4C83-A942-EF1924F765D9}"/>
              </a:ext>
            </a:extLst>
          </p:cNvPr>
          <p:cNvSpPr txBox="1"/>
          <p:nvPr/>
        </p:nvSpPr>
        <p:spPr>
          <a:xfrm>
            <a:off x="2095130" y="2522016"/>
            <a:ext cx="196806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F30 lodged related to the previously lodged F32. The lodged F30 contains both house consignments of F32</a:t>
            </a:r>
          </a:p>
        </p:txBody>
      </p:sp>
      <p:sp>
        <p:nvSpPr>
          <p:cNvPr id="12" name="Speech Bubble: Rectangle 11">
            <a:extLst>
              <a:ext uri="{FF2B5EF4-FFF2-40B4-BE49-F238E27FC236}">
                <a16:creationId xmlns:a16="http://schemas.microsoft.com/office/drawing/2014/main" id="{FC918AAD-2EA2-4660-85B3-A4812F44CC85}"/>
              </a:ext>
            </a:extLst>
          </p:cNvPr>
          <p:cNvSpPr/>
          <p:nvPr/>
        </p:nvSpPr>
        <p:spPr>
          <a:xfrm>
            <a:off x="2124190" y="4787480"/>
            <a:ext cx="1610532" cy="582471"/>
          </a:xfrm>
          <a:prstGeom prst="wedgeRectCallout">
            <a:avLst>
              <a:gd name="adj1" fmla="val 65924"/>
              <a:gd name="adj2" fmla="val -50459"/>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3" name="TextBox 12">
            <a:extLst>
              <a:ext uri="{FF2B5EF4-FFF2-40B4-BE49-F238E27FC236}">
                <a16:creationId xmlns:a16="http://schemas.microsoft.com/office/drawing/2014/main" id="{25E73DE6-BE49-4D3D-9066-0C7828078CB3}"/>
              </a:ext>
            </a:extLst>
          </p:cNvPr>
          <p:cNvSpPr txBox="1"/>
          <p:nvPr/>
        </p:nvSpPr>
        <p:spPr>
          <a:xfrm>
            <a:off x="2095130" y="4763263"/>
            <a:ext cx="161053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Second F30 lodged with the same content as the initial F30 and the Split consignment indicated</a:t>
            </a:r>
          </a:p>
        </p:txBody>
      </p:sp>
      <p:sp>
        <p:nvSpPr>
          <p:cNvPr id="14" name="TextBox 13">
            <a:extLst>
              <a:ext uri="{FF2B5EF4-FFF2-40B4-BE49-F238E27FC236}">
                <a16:creationId xmlns:a16="http://schemas.microsoft.com/office/drawing/2014/main" id="{33B0AE13-ADE3-4827-95D5-0C27932EF737}"/>
              </a:ext>
            </a:extLst>
          </p:cNvPr>
          <p:cNvSpPr txBox="1"/>
          <p:nvPr/>
        </p:nvSpPr>
        <p:spPr>
          <a:xfrm>
            <a:off x="1522247" y="1267101"/>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Express Operators</a:t>
            </a:r>
          </a:p>
          <a:p>
            <a:endParaRPr lang="en-US" dirty="0"/>
          </a:p>
        </p:txBody>
      </p:sp>
    </p:spTree>
    <p:extLst>
      <p:ext uri="{BB962C8B-B14F-4D97-AF65-F5344CB8AC3E}">
        <p14:creationId xmlns:p14="http://schemas.microsoft.com/office/powerpoint/2010/main" val="384457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712524"/>
            <a:ext cx="10905699" cy="3881904"/>
          </a:xfrm>
        </p:spPr>
        <p:txBody>
          <a:bodyPr/>
          <a:lstStyle/>
          <a:p>
            <a:pPr marL="457200" indent="-457200">
              <a:buFont typeface="+mj-lt"/>
              <a:buAutoNum type="arabicPeriod" startAt="2"/>
            </a:pPr>
            <a:r>
              <a:rPr lang="en-GB" sz="2000" dirty="0">
                <a:solidFill>
                  <a:schemeClr val="tx2"/>
                </a:solidFill>
                <a:effectLst>
                  <a:outerShdw blurRad="38100" dist="38100" dir="2700000" algn="tl">
                    <a:srgbClr val="000000">
                      <a:alpha val="43137"/>
                    </a:srgbClr>
                  </a:outerShdw>
                </a:effectLst>
                <a:latin typeface="+mj-lt"/>
                <a:ea typeface="+mj-ea"/>
                <a:cs typeface="+mj-cs"/>
              </a:rPr>
              <a:t>Express Business Scenario 2 – Express (F31 + F32) and Re-entry (1 out of 2)</a:t>
            </a:r>
          </a:p>
          <a:p>
            <a:pPr algn="just"/>
            <a:r>
              <a:rPr lang="en-GB" sz="2000" dirty="0">
                <a:effectLst/>
                <a:ea typeface="Times New Roman" panose="02020603050405020304" pitchFamily="18" charset="0"/>
                <a:cs typeface="Times New Roman" panose="02020603050405020304" pitchFamily="18" charset="0"/>
              </a:rPr>
              <a:t>This section depicts the business scenario for the Express mode of transport for F31 and F32 combination when there is re-entry</a:t>
            </a:r>
            <a:r>
              <a:rPr lang="en-GB" sz="2000" dirty="0">
                <a:ea typeface="Times New Roman" panose="02020603050405020304" pitchFamily="18" charset="0"/>
                <a:cs typeface="Times New Roman" panose="02020603050405020304" pitchFamily="18" charset="0"/>
              </a:rPr>
              <a:t>;</a:t>
            </a:r>
            <a:endParaRPr lang="en-US" sz="2000" dirty="0">
              <a:effectLst/>
              <a:ea typeface="Times New Roman" panose="02020603050405020304" pitchFamily="18" charset="0"/>
              <a:cs typeface="Times New Roman" panose="02020603050405020304" pitchFamily="18" charset="0"/>
            </a:endParaRPr>
          </a:p>
          <a:p>
            <a:pPr algn="just"/>
            <a:r>
              <a:rPr lang="en-GB" sz="2000" dirty="0">
                <a:effectLst/>
                <a:ea typeface="Times New Roman" panose="02020603050405020304" pitchFamily="18" charset="0"/>
                <a:cs typeface="Times New Roman" panose="02020603050405020304" pitchFamily="18" charset="0"/>
              </a:rPr>
              <a:t>F32 is lodged and assessment complete message is generated for each house consignment, assessment complete notification is sent. F31 containing the master level contract details is received. The means of transport is diverted, and an arrival notification is sent for the second MS</a:t>
            </a:r>
            <a:r>
              <a:rPr lang="en-GB" sz="2000" dirty="0">
                <a:ea typeface="Times New Roman" panose="02020603050405020304" pitchFamily="18" charset="0"/>
                <a:cs typeface="Times New Roman" panose="02020603050405020304" pitchFamily="18" charset="0"/>
              </a:rPr>
              <a:t>;</a:t>
            </a:r>
            <a:endParaRPr lang="en-US" sz="2000" dirty="0">
              <a:effectLst/>
              <a:ea typeface="Times New Roman" panose="02020603050405020304" pitchFamily="18" charset="0"/>
              <a:cs typeface="Times New Roman" panose="02020603050405020304" pitchFamily="18" charset="0"/>
            </a:endParaRPr>
          </a:p>
          <a:p>
            <a:pPr algn="just"/>
            <a:r>
              <a:rPr lang="en-GB" sz="2000" dirty="0">
                <a:effectLst/>
                <a:ea typeface="Times New Roman" panose="02020603050405020304" pitchFamily="18" charset="0"/>
                <a:cs typeface="Times New Roman" panose="02020603050405020304" pitchFamily="18" charset="0"/>
              </a:rPr>
              <a:t>A new F31 is lodged with a re-entry indicator. The person filing, which hold an AEOS, receives an AEO control notification. The means of transport re-enters the Customs union, the arrival notification is sent and a Control notification is received by the EO.</a:t>
            </a:r>
            <a:endParaRPr lang="en-US" sz="2000" dirty="0">
              <a:effectLst/>
              <a:ea typeface="Times New Roman" panose="02020603050405020304" pitchFamily="18" charset="0"/>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26</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sp>
        <p:nvSpPr>
          <p:cNvPr id="5" name="TextBox 4">
            <a:extLst>
              <a:ext uri="{FF2B5EF4-FFF2-40B4-BE49-F238E27FC236}">
                <a16:creationId xmlns:a16="http://schemas.microsoft.com/office/drawing/2014/main" id="{73A7C1C4-13D5-42EE-A0B9-54F77700F65D}"/>
              </a:ext>
            </a:extLst>
          </p:cNvPr>
          <p:cNvSpPr txBox="1"/>
          <p:nvPr/>
        </p:nvSpPr>
        <p:spPr>
          <a:xfrm>
            <a:off x="1522247" y="1260927"/>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Express Operators</a:t>
            </a:r>
          </a:p>
          <a:p>
            <a:endParaRPr lang="en-US" dirty="0"/>
          </a:p>
        </p:txBody>
      </p:sp>
    </p:spTree>
    <p:extLst>
      <p:ext uri="{BB962C8B-B14F-4D97-AF65-F5344CB8AC3E}">
        <p14:creationId xmlns:p14="http://schemas.microsoft.com/office/powerpoint/2010/main" val="3528902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45010"/>
            <a:ext cx="10905699" cy="4643238"/>
          </a:xfrm>
        </p:spPr>
        <p:txBody>
          <a:bodyPr/>
          <a:lstStyle/>
          <a:p>
            <a:pPr marL="457200" indent="-457200">
              <a:buFont typeface="+mj-lt"/>
              <a:buAutoNum type="arabicPeriod" startAt="2"/>
            </a:pPr>
            <a:r>
              <a:rPr lang="en-GB" sz="2000" dirty="0">
                <a:solidFill>
                  <a:schemeClr val="tx2"/>
                </a:solidFill>
                <a:effectLst>
                  <a:outerShdw blurRad="38100" dist="38100" dir="2700000" algn="tl">
                    <a:srgbClr val="000000">
                      <a:alpha val="43137"/>
                    </a:srgbClr>
                  </a:outerShdw>
                </a:effectLst>
                <a:latin typeface="+mj-lt"/>
                <a:ea typeface="+mj-ea"/>
                <a:cs typeface="+mj-cs"/>
              </a:rPr>
              <a:t>Express Business Scenario 2 – Express (F31 + F32) and Re-entry (2 out of 2)</a:t>
            </a:r>
            <a:endParaRPr lang="en-GB" sz="2000" dirty="0">
              <a:ea typeface="Times New Roman" panose="02020603050405020304" pitchFamily="18" charset="0"/>
              <a:cs typeface="Times New Roman" panose="02020603050405020304" pitchFamily="18" charset="0"/>
            </a:endParaRPr>
          </a:p>
          <a:p>
            <a:pPr marL="457200" indent="-457200">
              <a:buFont typeface="+mj-lt"/>
              <a:buAutoNum type="arabicPeriod" startAt="2"/>
            </a:pPr>
            <a:endParaRPr lang="en-GB" sz="2000" dirty="0">
              <a:solidFill>
                <a:schemeClr val="tx2"/>
              </a:solidFill>
              <a:effectLst>
                <a:outerShdw blurRad="38100" dist="38100" dir="2700000" algn="tl">
                  <a:srgbClr val="000000">
                    <a:alpha val="43137"/>
                  </a:srgbClr>
                </a:outerShdw>
              </a:effectLst>
              <a:latin typeface="+mj-lt"/>
              <a:ea typeface="+mj-ea"/>
              <a:cs typeface="+mj-cs"/>
            </a:endParaRPr>
          </a:p>
          <a:p>
            <a:endParaRPr lang="en-US" dirty="0"/>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27</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7" name="Picture 6">
            <a:extLst>
              <a:ext uri="{FF2B5EF4-FFF2-40B4-BE49-F238E27FC236}">
                <a16:creationId xmlns:a16="http://schemas.microsoft.com/office/drawing/2014/main" id="{513E9C10-6810-42DB-A301-1EBE8F3B78C4}"/>
              </a:ext>
            </a:extLst>
          </p:cNvPr>
          <p:cNvPicPr>
            <a:picLocks noChangeAspect="1"/>
          </p:cNvPicPr>
          <p:nvPr/>
        </p:nvPicPr>
        <p:blipFill>
          <a:blip r:embed="rId2"/>
          <a:stretch>
            <a:fillRect/>
          </a:stretch>
        </p:blipFill>
        <p:spPr>
          <a:xfrm>
            <a:off x="3970162" y="1930678"/>
            <a:ext cx="4251675" cy="4383170"/>
          </a:xfrm>
          <a:prstGeom prst="rect">
            <a:avLst/>
          </a:prstGeom>
        </p:spPr>
      </p:pic>
      <p:sp>
        <p:nvSpPr>
          <p:cNvPr id="8" name="Arrow: Right 7">
            <a:extLst>
              <a:ext uri="{FF2B5EF4-FFF2-40B4-BE49-F238E27FC236}">
                <a16:creationId xmlns:a16="http://schemas.microsoft.com/office/drawing/2014/main" id="{E16F80CD-C98F-4B0B-8E9B-D3DAF8315F02}"/>
              </a:ext>
            </a:extLst>
          </p:cNvPr>
          <p:cNvSpPr/>
          <p:nvPr/>
        </p:nvSpPr>
        <p:spPr>
          <a:xfrm>
            <a:off x="789267" y="3061790"/>
            <a:ext cx="3050862" cy="1734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900" dirty="0">
                <a:effectLst/>
                <a:cs typeface="Times New Roman" panose="02020603050405020304" pitchFamily="18" charset="0"/>
              </a:rPr>
              <a:t>The number of the included house consignments in the ENS filings is not pre-defined and the EO can submit ENS filings with different number of house consignments. The respective number of Assessment complete messages will be generated. </a:t>
            </a:r>
            <a:endParaRPr lang="en-GB" sz="900" dirty="0">
              <a:effectLst/>
              <a:cs typeface="Times New Roman" panose="02020603050405020304" pitchFamily="18" charset="0"/>
            </a:endParaRPr>
          </a:p>
        </p:txBody>
      </p:sp>
      <p:sp>
        <p:nvSpPr>
          <p:cNvPr id="9" name="Speech Bubble: Rectangle 8">
            <a:extLst>
              <a:ext uri="{FF2B5EF4-FFF2-40B4-BE49-F238E27FC236}">
                <a16:creationId xmlns:a16="http://schemas.microsoft.com/office/drawing/2014/main" id="{F8D87F84-1A7E-4C9B-A96F-D858A3F85295}"/>
              </a:ext>
            </a:extLst>
          </p:cNvPr>
          <p:cNvSpPr/>
          <p:nvPr/>
        </p:nvSpPr>
        <p:spPr>
          <a:xfrm>
            <a:off x="2099564" y="4881534"/>
            <a:ext cx="1610532" cy="338554"/>
          </a:xfrm>
          <a:prstGeom prst="wedgeRectCallout">
            <a:avLst>
              <a:gd name="adj1" fmla="val 66475"/>
              <a:gd name="adj2" fmla="val -103804"/>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0" name="TextBox 9">
            <a:extLst>
              <a:ext uri="{FF2B5EF4-FFF2-40B4-BE49-F238E27FC236}">
                <a16:creationId xmlns:a16="http://schemas.microsoft.com/office/drawing/2014/main" id="{A87D7408-4C2E-402C-A491-18F679D291E7}"/>
              </a:ext>
            </a:extLst>
          </p:cNvPr>
          <p:cNvSpPr txBox="1"/>
          <p:nvPr/>
        </p:nvSpPr>
        <p:spPr>
          <a:xfrm>
            <a:off x="2099564" y="4881533"/>
            <a:ext cx="161053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The new ENS must be related to the previous one</a:t>
            </a:r>
          </a:p>
        </p:txBody>
      </p:sp>
      <p:sp>
        <p:nvSpPr>
          <p:cNvPr id="11" name="Speech Bubble: Rectangle 10">
            <a:extLst>
              <a:ext uri="{FF2B5EF4-FFF2-40B4-BE49-F238E27FC236}">
                <a16:creationId xmlns:a16="http://schemas.microsoft.com/office/drawing/2014/main" id="{AA954E6B-C138-42F2-AB8F-329F88277B97}"/>
              </a:ext>
            </a:extLst>
          </p:cNvPr>
          <p:cNvSpPr/>
          <p:nvPr/>
        </p:nvSpPr>
        <p:spPr>
          <a:xfrm>
            <a:off x="2370338" y="2103911"/>
            <a:ext cx="1339758" cy="387108"/>
          </a:xfrm>
          <a:prstGeom prst="wedgeRectCallout">
            <a:avLst>
              <a:gd name="adj1" fmla="val 66860"/>
              <a:gd name="adj2" fmla="val 18911"/>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2" name="TextBox 11">
            <a:extLst>
              <a:ext uri="{FF2B5EF4-FFF2-40B4-BE49-F238E27FC236}">
                <a16:creationId xmlns:a16="http://schemas.microsoft.com/office/drawing/2014/main" id="{FDA8D4E2-6BE3-47D6-8292-D9D8DD8E6889}"/>
              </a:ext>
            </a:extLst>
          </p:cNvPr>
          <p:cNvSpPr txBox="1"/>
          <p:nvPr/>
        </p:nvSpPr>
        <p:spPr>
          <a:xfrm>
            <a:off x="2370338" y="2105642"/>
            <a:ext cx="140528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F32 lodged with two house consignments</a:t>
            </a:r>
          </a:p>
        </p:txBody>
      </p:sp>
      <p:sp>
        <p:nvSpPr>
          <p:cNvPr id="13" name="Speech Bubble: Rectangle 12">
            <a:extLst>
              <a:ext uri="{FF2B5EF4-FFF2-40B4-BE49-F238E27FC236}">
                <a16:creationId xmlns:a16="http://schemas.microsoft.com/office/drawing/2014/main" id="{EA5AAD98-A9CB-4FEA-86C7-9C42D6425C60}"/>
              </a:ext>
            </a:extLst>
          </p:cNvPr>
          <p:cNvSpPr/>
          <p:nvPr/>
        </p:nvSpPr>
        <p:spPr>
          <a:xfrm>
            <a:off x="2370338" y="2612316"/>
            <a:ext cx="1339758" cy="402651"/>
          </a:xfrm>
          <a:prstGeom prst="wedgeRectCallout">
            <a:avLst>
              <a:gd name="adj1" fmla="val 62066"/>
              <a:gd name="adj2" fmla="val 88443"/>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4" name="TextBox 13">
            <a:extLst>
              <a:ext uri="{FF2B5EF4-FFF2-40B4-BE49-F238E27FC236}">
                <a16:creationId xmlns:a16="http://schemas.microsoft.com/office/drawing/2014/main" id="{6D962405-459E-435C-B818-6EB2A7C408A9}"/>
              </a:ext>
            </a:extLst>
          </p:cNvPr>
          <p:cNvSpPr txBox="1"/>
          <p:nvPr/>
        </p:nvSpPr>
        <p:spPr>
          <a:xfrm>
            <a:off x="2370338" y="2659139"/>
            <a:ext cx="161053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F31 lodged related to the previously lodged F32</a:t>
            </a:r>
          </a:p>
        </p:txBody>
      </p:sp>
      <p:sp>
        <p:nvSpPr>
          <p:cNvPr id="15" name="TextBox 14">
            <a:extLst>
              <a:ext uri="{FF2B5EF4-FFF2-40B4-BE49-F238E27FC236}">
                <a16:creationId xmlns:a16="http://schemas.microsoft.com/office/drawing/2014/main" id="{E0C4DF75-EF44-471A-87C7-8D03BC817C9F}"/>
              </a:ext>
            </a:extLst>
          </p:cNvPr>
          <p:cNvSpPr txBox="1"/>
          <p:nvPr/>
        </p:nvSpPr>
        <p:spPr>
          <a:xfrm>
            <a:off x="1522247" y="1237234"/>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Express Operators</a:t>
            </a:r>
          </a:p>
          <a:p>
            <a:endParaRPr lang="en-US" dirty="0"/>
          </a:p>
        </p:txBody>
      </p:sp>
    </p:spTree>
    <p:extLst>
      <p:ext uri="{BB962C8B-B14F-4D97-AF65-F5344CB8AC3E}">
        <p14:creationId xmlns:p14="http://schemas.microsoft.com/office/powerpoint/2010/main" val="3418279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646996"/>
            <a:ext cx="10905699" cy="3881904"/>
          </a:xfrm>
        </p:spPr>
        <p:txBody>
          <a:bodyPr/>
          <a:lstStyle/>
          <a:p>
            <a:pPr marL="457200" indent="-457200">
              <a:buFont typeface="+mj-lt"/>
              <a:buAutoNum type="arabicPeriod" startAt="3"/>
            </a:pPr>
            <a:r>
              <a:rPr lang="en-GB" sz="2000" dirty="0">
                <a:solidFill>
                  <a:schemeClr val="tx2"/>
                </a:solidFill>
                <a:effectLst>
                  <a:outerShdw blurRad="38100" dist="38100" dir="2700000" algn="tl">
                    <a:srgbClr val="000000">
                      <a:alpha val="43137"/>
                    </a:srgbClr>
                  </a:outerShdw>
                </a:effectLst>
                <a:latin typeface="+mj-lt"/>
                <a:ea typeface="+mj-ea"/>
                <a:cs typeface="+mj-cs"/>
              </a:rPr>
              <a:t>Express Business Scenario 3 – Express (F21 + F32 + F33) (1 out of 2)</a:t>
            </a:r>
          </a:p>
          <a:p>
            <a:r>
              <a:rPr lang="en-US" sz="2000" dirty="0">
                <a:effectLst/>
                <a:ea typeface="Times New Roman" panose="02020603050405020304" pitchFamily="18" charset="0"/>
                <a:cs typeface="Times New Roman" panose="02020603050405020304" pitchFamily="18" charset="0"/>
              </a:rPr>
              <a:t>This section depicts the business scenario for the Express business case where a Carrier submits the master level contract details;</a:t>
            </a:r>
          </a:p>
          <a:p>
            <a:r>
              <a:rPr lang="en-US" sz="2000" dirty="0">
                <a:effectLst/>
                <a:ea typeface="Times New Roman" panose="02020603050405020304" pitchFamily="18" charset="0"/>
                <a:cs typeface="Times New Roman" panose="02020603050405020304" pitchFamily="18" charset="0"/>
              </a:rPr>
              <a:t>The Express operator files an F32 and assessment complete message is generated for each house consignment, assessment complete notification is sent. The Express operator lodges a F33 with additional House air waybill information. An assessment complete for the ENS is generated after the master level filing is lodged;</a:t>
            </a:r>
          </a:p>
          <a:p>
            <a:r>
              <a:rPr lang="en-US" sz="2000" dirty="0">
                <a:effectLst/>
                <a:ea typeface="Times New Roman" panose="02020603050405020304" pitchFamily="18" charset="0"/>
                <a:cs typeface="Times New Roman" panose="02020603050405020304" pitchFamily="18" charset="0"/>
              </a:rPr>
              <a:t>The Carrier messages, marked in light grey in the flow, will be simulated in order to send the IE3N03 required messages to the EO during the campaign.</a:t>
            </a:r>
          </a:p>
          <a:p>
            <a:pPr marL="0" indent="0">
              <a:buNone/>
            </a:pPr>
            <a:endParaRPr lang="en-US" dirty="0"/>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28</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sp>
        <p:nvSpPr>
          <p:cNvPr id="5" name="TextBox 4">
            <a:extLst>
              <a:ext uri="{FF2B5EF4-FFF2-40B4-BE49-F238E27FC236}">
                <a16:creationId xmlns:a16="http://schemas.microsoft.com/office/drawing/2014/main" id="{2CE3E557-1982-475E-8816-93EDFDB22092}"/>
              </a:ext>
            </a:extLst>
          </p:cNvPr>
          <p:cNvSpPr txBox="1"/>
          <p:nvPr/>
        </p:nvSpPr>
        <p:spPr>
          <a:xfrm>
            <a:off x="1522247" y="1252050"/>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Express Operators</a:t>
            </a:r>
          </a:p>
          <a:p>
            <a:endParaRPr lang="en-US" dirty="0"/>
          </a:p>
        </p:txBody>
      </p:sp>
    </p:spTree>
    <p:extLst>
      <p:ext uri="{BB962C8B-B14F-4D97-AF65-F5344CB8AC3E}">
        <p14:creationId xmlns:p14="http://schemas.microsoft.com/office/powerpoint/2010/main" val="2710532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198" y="1633769"/>
            <a:ext cx="10905699" cy="3881904"/>
          </a:xfrm>
        </p:spPr>
        <p:txBody>
          <a:bodyPr/>
          <a:lstStyle/>
          <a:p>
            <a:pPr marL="457200" indent="-457200">
              <a:buFont typeface="+mj-lt"/>
              <a:buAutoNum type="arabicPeriod" startAt="3"/>
            </a:pPr>
            <a:r>
              <a:rPr lang="en-GB" sz="2000" dirty="0">
                <a:solidFill>
                  <a:schemeClr val="tx2"/>
                </a:solidFill>
                <a:effectLst>
                  <a:outerShdw blurRad="38100" dist="38100" dir="2700000" algn="tl">
                    <a:srgbClr val="000000">
                      <a:alpha val="43137"/>
                    </a:srgbClr>
                  </a:outerShdw>
                </a:effectLst>
                <a:latin typeface="+mj-lt"/>
                <a:ea typeface="+mj-ea"/>
                <a:cs typeface="+mj-cs"/>
              </a:rPr>
              <a:t>Express Business Scenario 3 – Express (F21 + F32 + F33) (2 out of 2)</a:t>
            </a:r>
            <a:endParaRPr lang="en-GB" sz="2000" dirty="0">
              <a:ea typeface="Times New Roman" panose="02020603050405020304" pitchFamily="18" charset="0"/>
              <a:cs typeface="Times New Roman" panose="02020603050405020304" pitchFamily="18" charset="0"/>
            </a:endParaRPr>
          </a:p>
          <a:p>
            <a:pPr marL="457200" indent="-457200">
              <a:buFont typeface="+mj-lt"/>
              <a:buAutoNum type="arabicPeriod" startAt="3"/>
            </a:pPr>
            <a:endParaRPr lang="en-GB" sz="2000" dirty="0">
              <a:solidFill>
                <a:schemeClr val="tx2"/>
              </a:solidFill>
              <a:effectLst>
                <a:outerShdw blurRad="38100" dist="38100" dir="2700000" algn="tl">
                  <a:srgbClr val="000000">
                    <a:alpha val="43137"/>
                  </a:srgbClr>
                </a:outerShdw>
              </a:effectLst>
              <a:latin typeface="+mj-lt"/>
              <a:ea typeface="+mj-ea"/>
              <a:cs typeface="+mj-cs"/>
            </a:endParaRPr>
          </a:p>
          <a:p>
            <a:pPr marL="0" indent="0">
              <a:buNone/>
            </a:pPr>
            <a:endParaRPr lang="en-US" dirty="0"/>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29</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7" name="Picture 6">
            <a:extLst>
              <a:ext uri="{FF2B5EF4-FFF2-40B4-BE49-F238E27FC236}">
                <a16:creationId xmlns:a16="http://schemas.microsoft.com/office/drawing/2014/main" id="{DCF35E72-E909-4B3A-A6BA-A89853040BFC}"/>
              </a:ext>
            </a:extLst>
          </p:cNvPr>
          <p:cNvPicPr>
            <a:picLocks noChangeAspect="1"/>
          </p:cNvPicPr>
          <p:nvPr/>
        </p:nvPicPr>
        <p:blipFill>
          <a:blip r:embed="rId2"/>
          <a:stretch>
            <a:fillRect/>
          </a:stretch>
        </p:blipFill>
        <p:spPr>
          <a:xfrm>
            <a:off x="3783407" y="2561533"/>
            <a:ext cx="5015283" cy="2662698"/>
          </a:xfrm>
          <a:prstGeom prst="rect">
            <a:avLst/>
          </a:prstGeom>
        </p:spPr>
      </p:pic>
      <p:sp>
        <p:nvSpPr>
          <p:cNvPr id="9" name="Speech Bubble: Rectangle 8">
            <a:extLst>
              <a:ext uri="{FF2B5EF4-FFF2-40B4-BE49-F238E27FC236}">
                <a16:creationId xmlns:a16="http://schemas.microsoft.com/office/drawing/2014/main" id="{983D13D3-4E82-4E14-94E6-0DC26E5719CA}"/>
              </a:ext>
            </a:extLst>
          </p:cNvPr>
          <p:cNvSpPr/>
          <p:nvPr/>
        </p:nvSpPr>
        <p:spPr>
          <a:xfrm>
            <a:off x="2257976" y="2341776"/>
            <a:ext cx="1339758" cy="402651"/>
          </a:xfrm>
          <a:prstGeom prst="wedgeRectCallout">
            <a:avLst>
              <a:gd name="adj1" fmla="val 59416"/>
              <a:gd name="adj2" fmla="val 101671"/>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0" name="TextBox 9">
            <a:extLst>
              <a:ext uri="{FF2B5EF4-FFF2-40B4-BE49-F238E27FC236}">
                <a16:creationId xmlns:a16="http://schemas.microsoft.com/office/drawing/2014/main" id="{3A2D0796-F6CF-42B9-A68E-A11AFF8A4008}"/>
              </a:ext>
            </a:extLst>
          </p:cNvPr>
          <p:cNvSpPr txBox="1"/>
          <p:nvPr/>
        </p:nvSpPr>
        <p:spPr>
          <a:xfrm>
            <a:off x="2209800" y="2392256"/>
            <a:ext cx="161053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F32 lodged with two house consignments</a:t>
            </a:r>
          </a:p>
        </p:txBody>
      </p:sp>
      <p:sp>
        <p:nvSpPr>
          <p:cNvPr id="11" name="Speech Bubble: Rectangle 10">
            <a:extLst>
              <a:ext uri="{FF2B5EF4-FFF2-40B4-BE49-F238E27FC236}">
                <a16:creationId xmlns:a16="http://schemas.microsoft.com/office/drawing/2014/main" id="{E3E63E09-BC08-4494-A9DD-28551E4A41E5}"/>
              </a:ext>
            </a:extLst>
          </p:cNvPr>
          <p:cNvSpPr/>
          <p:nvPr/>
        </p:nvSpPr>
        <p:spPr>
          <a:xfrm>
            <a:off x="1898506" y="3528799"/>
            <a:ext cx="1682894" cy="584775"/>
          </a:xfrm>
          <a:prstGeom prst="wedgeRectCallout">
            <a:avLst>
              <a:gd name="adj1" fmla="val 62297"/>
              <a:gd name="adj2" fmla="val 16813"/>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2" name="TextBox 11">
            <a:extLst>
              <a:ext uri="{FF2B5EF4-FFF2-40B4-BE49-F238E27FC236}">
                <a16:creationId xmlns:a16="http://schemas.microsoft.com/office/drawing/2014/main" id="{6E372177-3BB4-4260-838A-E393C7CBE7AB}"/>
              </a:ext>
            </a:extLst>
          </p:cNvPr>
          <p:cNvSpPr txBox="1"/>
          <p:nvPr/>
        </p:nvSpPr>
        <p:spPr>
          <a:xfrm>
            <a:off x="1849275" y="3516097"/>
            <a:ext cx="17813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F33 is lodged by the Express Operator with the information at its disposal without information from the Air Carrier</a:t>
            </a:r>
          </a:p>
        </p:txBody>
      </p:sp>
      <p:sp>
        <p:nvSpPr>
          <p:cNvPr id="5" name="Arrow: Left 4">
            <a:extLst>
              <a:ext uri="{FF2B5EF4-FFF2-40B4-BE49-F238E27FC236}">
                <a16:creationId xmlns:a16="http://schemas.microsoft.com/office/drawing/2014/main" id="{2A97545B-35DC-480F-9804-6ABAC6329913}"/>
              </a:ext>
            </a:extLst>
          </p:cNvPr>
          <p:cNvSpPr/>
          <p:nvPr/>
        </p:nvSpPr>
        <p:spPr>
          <a:xfrm>
            <a:off x="8798688" y="2865804"/>
            <a:ext cx="2945209" cy="17180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900" dirty="0">
                <a:effectLst/>
                <a:cs typeface="Times New Roman" panose="02020603050405020304" pitchFamily="18" charset="0"/>
              </a:rPr>
              <a:t>The number of the included house consignments in the ENS filings is not pre-defined and the EO can submit ENS filings with different number of house consignments. The respective number of Assessment complete messages will be generated. </a:t>
            </a:r>
            <a:endParaRPr lang="en-GB" sz="900" dirty="0">
              <a:effectLst/>
              <a:cs typeface="Times New Roman" panose="02020603050405020304" pitchFamily="18" charset="0"/>
            </a:endParaRPr>
          </a:p>
        </p:txBody>
      </p:sp>
      <p:sp>
        <p:nvSpPr>
          <p:cNvPr id="13" name="Speech Bubble: Rectangle 12">
            <a:extLst>
              <a:ext uri="{FF2B5EF4-FFF2-40B4-BE49-F238E27FC236}">
                <a16:creationId xmlns:a16="http://schemas.microsoft.com/office/drawing/2014/main" id="{D096BA97-A7FE-4739-8CC9-6B794BC1D5E7}"/>
              </a:ext>
            </a:extLst>
          </p:cNvPr>
          <p:cNvSpPr/>
          <p:nvPr/>
        </p:nvSpPr>
        <p:spPr>
          <a:xfrm>
            <a:off x="1898506" y="4201853"/>
            <a:ext cx="1682894" cy="569463"/>
          </a:xfrm>
          <a:prstGeom prst="wedgeRectCallout">
            <a:avLst>
              <a:gd name="adj1" fmla="val 63880"/>
              <a:gd name="adj2" fmla="val -15877"/>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4" name="TextBox 13">
            <a:extLst>
              <a:ext uri="{FF2B5EF4-FFF2-40B4-BE49-F238E27FC236}">
                <a16:creationId xmlns:a16="http://schemas.microsoft.com/office/drawing/2014/main" id="{9518544C-AED7-44B7-A928-0CD23E6AFC15}"/>
              </a:ext>
            </a:extLst>
          </p:cNvPr>
          <p:cNvSpPr txBox="1"/>
          <p:nvPr/>
        </p:nvSpPr>
        <p:spPr>
          <a:xfrm>
            <a:off x="1909215" y="4186541"/>
            <a:ext cx="17813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F21 is lodged whereby the Air Carrier provides extra information to the ENS Filing  (this step will be simulated)</a:t>
            </a:r>
          </a:p>
        </p:txBody>
      </p:sp>
      <p:sp>
        <p:nvSpPr>
          <p:cNvPr id="15" name="TextBox 14">
            <a:extLst>
              <a:ext uri="{FF2B5EF4-FFF2-40B4-BE49-F238E27FC236}">
                <a16:creationId xmlns:a16="http://schemas.microsoft.com/office/drawing/2014/main" id="{9BA5A3BB-10D4-481D-A56D-32FAF3D236CB}"/>
              </a:ext>
            </a:extLst>
          </p:cNvPr>
          <p:cNvSpPr txBox="1"/>
          <p:nvPr/>
        </p:nvSpPr>
        <p:spPr>
          <a:xfrm>
            <a:off x="1522247" y="1238119"/>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Express Operators</a:t>
            </a:r>
          </a:p>
          <a:p>
            <a:endParaRPr lang="en-US" dirty="0"/>
          </a:p>
        </p:txBody>
      </p:sp>
    </p:spTree>
    <p:extLst>
      <p:ext uri="{BB962C8B-B14F-4D97-AF65-F5344CB8AC3E}">
        <p14:creationId xmlns:p14="http://schemas.microsoft.com/office/powerpoint/2010/main" val="257663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722" y="482860"/>
            <a:ext cx="10515600" cy="782357"/>
          </a:xfrm>
        </p:spPr>
        <p:txBody>
          <a:bodyPr/>
          <a:lstStyle/>
          <a:p>
            <a:r>
              <a:rPr lang="en-US" sz="3600" b="1" dirty="0">
                <a:effectLst>
                  <a:outerShdw blurRad="38100" dist="38100" dir="2700000" algn="tl">
                    <a:srgbClr val="000000">
                      <a:alpha val="43137"/>
                    </a:srgbClr>
                  </a:outerShdw>
                </a:effectLst>
              </a:rPr>
              <a:t>2</a:t>
            </a:r>
            <a:r>
              <a:rPr lang="el-GR" sz="3600" b="1" dirty="0">
                <a:effectLst>
                  <a:outerShdw blurRad="38100" dist="38100" dir="2700000" algn="tl">
                    <a:srgbClr val="000000">
                      <a:alpha val="43137"/>
                    </a:srgbClr>
                  </a:outerShdw>
                </a:effectLst>
              </a:rPr>
              <a:t>. </a:t>
            </a:r>
            <a:r>
              <a:rPr lang="en-GB" sz="3600" b="1" dirty="0">
                <a:effectLst>
                  <a:outerShdw blurRad="38100" dist="38100" dir="2700000" algn="tl">
                    <a:srgbClr val="000000">
                      <a:alpha val="43137"/>
                    </a:srgbClr>
                  </a:outerShdw>
                </a:effectLst>
              </a:rPr>
              <a:t>EO business roles</a:t>
            </a: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a:t>
            </a:fld>
            <a:endParaRPr lang="en-GB" dirty="0"/>
          </a:p>
        </p:txBody>
      </p:sp>
      <p:sp>
        <p:nvSpPr>
          <p:cNvPr id="36" name="Content Placeholder 7">
            <a:extLst>
              <a:ext uri="{FF2B5EF4-FFF2-40B4-BE49-F238E27FC236}">
                <a16:creationId xmlns:a16="http://schemas.microsoft.com/office/drawing/2014/main" id="{191DCF05-A052-4447-9E38-4D9A9ED15D4C}"/>
              </a:ext>
            </a:extLst>
          </p:cNvPr>
          <p:cNvSpPr>
            <a:spLocks noGrp="1"/>
          </p:cNvSpPr>
          <p:nvPr>
            <p:ph idx="1"/>
          </p:nvPr>
        </p:nvSpPr>
        <p:spPr>
          <a:xfrm>
            <a:off x="838199" y="1423446"/>
            <a:ext cx="10905699" cy="4600281"/>
          </a:xfrm>
        </p:spPr>
        <p:txBody>
          <a:bodyPr/>
          <a:lstStyle/>
          <a:p>
            <a:pPr algn="just">
              <a:spcAft>
                <a:spcPts val="1200"/>
              </a:spcAft>
            </a:pPr>
            <a:r>
              <a:rPr lang="en-US" sz="2000" dirty="0">
                <a:effectLst/>
                <a:ea typeface="Calibri" panose="020F0502020204030204" pitchFamily="34" charset="0"/>
                <a:cs typeface="Times New Roman" panose="02020603050405020304" pitchFamily="18" charset="0"/>
              </a:rPr>
              <a:t>A business role is defined as the responsibility </a:t>
            </a:r>
            <a:r>
              <a:rPr lang="en-US" sz="2000" dirty="0">
                <a:ea typeface="Calibri" panose="020F0502020204030204" pitchFamily="34" charset="0"/>
                <a:cs typeface="Times New Roman" panose="02020603050405020304" pitchFamily="18" charset="0"/>
              </a:rPr>
              <a:t>to perform</a:t>
            </a:r>
            <a:r>
              <a:rPr lang="en-US" sz="2000" dirty="0">
                <a:effectLst/>
                <a:ea typeface="Calibri" panose="020F0502020204030204" pitchFamily="34" charset="0"/>
                <a:cs typeface="Times New Roman" panose="02020603050405020304" pitchFamily="18" charset="0"/>
              </a:rPr>
              <a:t> specific behavior to which, an actor can be assigned. The business role is determined according to the interaction that an EO’s system has with ICS2. Business roles consist of the following types:</a:t>
            </a:r>
          </a:p>
          <a:p>
            <a:pPr lvl="1" algn="just">
              <a:spcAft>
                <a:spcPts val="1200"/>
              </a:spcAft>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Carrier;</a:t>
            </a:r>
          </a:p>
          <a:p>
            <a:pPr lvl="1" algn="just">
              <a:spcAft>
                <a:spcPts val="1200"/>
              </a:spcAft>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Express Operator;</a:t>
            </a:r>
          </a:p>
          <a:p>
            <a:pPr lvl="1" algn="just">
              <a:spcAft>
                <a:spcPts val="1200"/>
              </a:spcAft>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House Filer;</a:t>
            </a:r>
          </a:p>
          <a:p>
            <a:pPr lvl="1" algn="just">
              <a:spcAft>
                <a:spcPts val="1200"/>
              </a:spcAft>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Notify Party;</a:t>
            </a:r>
            <a:endParaRPr lang="en-US" sz="1800" dirty="0">
              <a:ea typeface="Calibri" panose="020F0502020204030204" pitchFamily="34" charset="0"/>
              <a:cs typeface="Times New Roman" panose="02020603050405020304" pitchFamily="18" charset="0"/>
            </a:endParaRPr>
          </a:p>
          <a:p>
            <a:pPr lvl="1" algn="just">
              <a:spcAft>
                <a:spcPts val="1200"/>
              </a:spcAft>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Person Notifying the Arrival;</a:t>
            </a:r>
          </a:p>
          <a:p>
            <a:pPr lvl="1" algn="just">
              <a:spcAft>
                <a:spcPts val="1200"/>
              </a:spcAft>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Postal Operator. </a:t>
            </a:r>
            <a:r>
              <a:rPr lang="en-US" sz="1800" dirty="0">
                <a:ea typeface="Calibri" panose="020F0502020204030204" pitchFamily="34" charset="0"/>
                <a:cs typeface="Times New Roman" panose="02020603050405020304" pitchFamily="18" charset="0"/>
              </a:rPr>
              <a:t> </a:t>
            </a:r>
            <a:endParaRPr lang="en-US" sz="1800" dirty="0">
              <a:effectLst/>
              <a:ea typeface="Calibri" panose="020F0502020204030204" pitchFamily="34" charset="0"/>
              <a:cs typeface="Times New Roman" panose="02020603050405020304" pitchFamily="18" charset="0"/>
            </a:endParaRPr>
          </a:p>
          <a:p>
            <a:pPr lvl="1" algn="just">
              <a:spcAft>
                <a:spcPts val="1200"/>
              </a:spcAft>
              <a:buFont typeface="Wingdings" panose="05000000000000000000" pitchFamily="2" charset="2"/>
              <a:buChar char="Ø"/>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lvl="1" algn="just">
              <a:spcAft>
                <a:spcPts val="120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Aft>
                <a:spcPts val="12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200"/>
              </a:spcAft>
            </a:pPr>
            <a:endParaRPr lang="en-US" sz="1800" dirty="0"/>
          </a:p>
        </p:txBody>
      </p:sp>
      <p:pic>
        <p:nvPicPr>
          <p:cNvPr id="6" name="Picture 5">
            <a:extLst>
              <a:ext uri="{FF2B5EF4-FFF2-40B4-BE49-F238E27FC236}">
                <a16:creationId xmlns:a16="http://schemas.microsoft.com/office/drawing/2014/main" id="{133C5D51-81BE-45A3-9525-E52C2F04C900}"/>
              </a:ext>
            </a:extLst>
          </p:cNvPr>
          <p:cNvPicPr>
            <a:picLocks noChangeAspect="1"/>
          </p:cNvPicPr>
          <p:nvPr/>
        </p:nvPicPr>
        <p:blipFill>
          <a:blip r:embed="rId2"/>
          <a:stretch>
            <a:fillRect/>
          </a:stretch>
        </p:blipFill>
        <p:spPr>
          <a:xfrm>
            <a:off x="4554671" y="2655843"/>
            <a:ext cx="7029306" cy="2778711"/>
          </a:xfrm>
          <a:prstGeom prst="rect">
            <a:avLst/>
          </a:prstGeom>
          <a:effectLst>
            <a:outerShdw blurRad="63500" sx="102000" sy="102000" algn="ctr" rotWithShape="0">
              <a:prstClr val="black">
                <a:alpha val="40000"/>
              </a:prstClr>
            </a:outerShdw>
          </a:effectLst>
        </p:spPr>
      </p:pic>
      <p:sp>
        <p:nvSpPr>
          <p:cNvPr id="3" name="Rectangle: Rounded Corners 2">
            <a:extLst>
              <a:ext uri="{FF2B5EF4-FFF2-40B4-BE49-F238E27FC236}">
                <a16:creationId xmlns:a16="http://schemas.microsoft.com/office/drawing/2014/main" id="{2CAA0B6F-C4F4-41BC-9ED8-CCE449C4D5C2}"/>
              </a:ext>
            </a:extLst>
          </p:cNvPr>
          <p:cNvSpPr/>
          <p:nvPr/>
        </p:nvSpPr>
        <p:spPr>
          <a:xfrm>
            <a:off x="8001000" y="2733946"/>
            <a:ext cx="1552575" cy="410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schemeClr>
                </a:solidFill>
              </a:rPr>
              <a:t>STI-STP</a:t>
            </a:r>
          </a:p>
        </p:txBody>
      </p:sp>
    </p:spTree>
    <p:extLst>
      <p:ext uri="{BB962C8B-B14F-4D97-AF65-F5344CB8AC3E}">
        <p14:creationId xmlns:p14="http://schemas.microsoft.com/office/powerpoint/2010/main" val="1601789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43475" y="1572993"/>
            <a:ext cx="10905699" cy="4531752"/>
          </a:xfrm>
        </p:spPr>
        <p:txBody>
          <a:bodyPr/>
          <a:lstStyle/>
          <a:p>
            <a:pPr>
              <a:buFont typeface="Wingdings" panose="05000000000000000000" pitchFamily="2" charset="2"/>
              <a:buChar char="Ø"/>
            </a:pPr>
            <a:r>
              <a:rPr lang="en-US" sz="2000" b="1" dirty="0">
                <a:solidFill>
                  <a:schemeClr val="tx2"/>
                </a:solidFill>
                <a:effectLst>
                  <a:outerShdw blurRad="38100" dist="38100" dir="2700000" algn="tl">
                    <a:srgbClr val="000000">
                      <a:alpha val="43137"/>
                    </a:srgbClr>
                  </a:outerShdw>
                </a:effectLst>
                <a:latin typeface="+mj-lt"/>
                <a:ea typeface="+mj-ea"/>
                <a:cs typeface="+mj-cs"/>
              </a:rPr>
              <a:t>Business scenarios for Notify Parties</a:t>
            </a:r>
          </a:p>
          <a:p>
            <a:pPr algn="just"/>
            <a:r>
              <a:rPr lang="en-US" sz="2000" dirty="0">
                <a:effectLst/>
                <a:cs typeface="Times New Roman" panose="02020603050405020304" pitchFamily="18" charset="0"/>
              </a:rPr>
              <a:t>This section depicts the business scenario for a scenario in which the Person filing lodges an F20. </a:t>
            </a:r>
            <a:r>
              <a:rPr lang="en-US" sz="2000" dirty="0">
                <a:cs typeface="Times New Roman" panose="02020603050405020304" pitchFamily="18" charset="0"/>
              </a:rPr>
              <a:t>An</a:t>
            </a:r>
            <a:r>
              <a:rPr lang="en-US" sz="2000" dirty="0">
                <a:effectLst/>
                <a:cs typeface="Times New Roman" panose="02020603050405020304" pitchFamily="18" charset="0"/>
              </a:rPr>
              <a:t> assessment complete notification is sent;</a:t>
            </a:r>
          </a:p>
          <a:p>
            <a:pPr algn="just"/>
            <a:r>
              <a:rPr lang="en-US" sz="2000" dirty="0">
                <a:effectLst/>
                <a:cs typeface="Times New Roman" panose="02020603050405020304" pitchFamily="18" charset="0"/>
              </a:rPr>
              <a:t>In a simulated flow, the Person notifying the arrival issues an Arrival Notification, which will include the details of the EO performing the tests as Notify party. The EO performing the self-conformance test verifies that for the Notify Party actor receives the notification. The decision to Control the HC is communicated to the Notify Party;</a:t>
            </a:r>
          </a:p>
          <a:p>
            <a:pPr algn="just"/>
            <a:r>
              <a:rPr lang="en-US" sz="2000" dirty="0">
                <a:effectLst/>
                <a:cs typeface="Times New Roman" panose="02020603050405020304" pitchFamily="18" charset="0"/>
              </a:rPr>
              <a:t>The Person filing and the Person notifying the arrival messages, marked in light grey in the flow, will be simulated in order to send the IE3R04 and IE3N08 required messages to the EO during the campaign. The start of the scenario with these messages will be triggered by the EO during the registration of the campaign. </a:t>
            </a:r>
          </a:p>
          <a:p>
            <a:pPr marL="0" indent="0">
              <a:buNone/>
            </a:pPr>
            <a:endParaRPr lang="en-US" sz="2000" b="1" dirty="0">
              <a:effectLst/>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30</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sp>
        <p:nvSpPr>
          <p:cNvPr id="5" name="TextBox 4">
            <a:extLst>
              <a:ext uri="{FF2B5EF4-FFF2-40B4-BE49-F238E27FC236}">
                <a16:creationId xmlns:a16="http://schemas.microsoft.com/office/drawing/2014/main" id="{5E3E4180-1BB7-43E7-97EC-329095A2321D}"/>
              </a:ext>
            </a:extLst>
          </p:cNvPr>
          <p:cNvSpPr txBox="1"/>
          <p:nvPr/>
        </p:nvSpPr>
        <p:spPr>
          <a:xfrm>
            <a:off x="1522247" y="1265217"/>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Notify Parties</a:t>
            </a:r>
          </a:p>
          <a:p>
            <a:endParaRPr lang="en-US" dirty="0"/>
          </a:p>
        </p:txBody>
      </p:sp>
    </p:spTree>
    <p:extLst>
      <p:ext uri="{BB962C8B-B14F-4D97-AF65-F5344CB8AC3E}">
        <p14:creationId xmlns:p14="http://schemas.microsoft.com/office/powerpoint/2010/main" val="3063654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52353" y="1617553"/>
            <a:ext cx="10905699" cy="4531752"/>
          </a:xfrm>
        </p:spPr>
        <p:txBody>
          <a:bodyPr/>
          <a:lstStyle/>
          <a:p>
            <a:pPr marL="0" indent="0">
              <a:buNone/>
            </a:pPr>
            <a:endParaRPr lang="en-US" sz="2000" b="1" dirty="0">
              <a:solidFill>
                <a:schemeClr val="tx2"/>
              </a:solidFill>
              <a:effectLst>
                <a:outerShdw blurRad="38100" dist="38100" dir="2700000" algn="tl">
                  <a:srgbClr val="000000">
                    <a:alpha val="43137"/>
                  </a:srgbClr>
                </a:outerShdw>
              </a:effectLst>
              <a:latin typeface="+mj-lt"/>
              <a:ea typeface="+mj-ea"/>
              <a:cs typeface="+mj-cs"/>
            </a:endParaRPr>
          </a:p>
          <a:p>
            <a:pPr marL="0" indent="0">
              <a:buNone/>
            </a:pPr>
            <a:endParaRPr lang="en-US" sz="2000" b="1" dirty="0">
              <a:effectLst/>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31</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6" name="Picture 5">
            <a:extLst>
              <a:ext uri="{FF2B5EF4-FFF2-40B4-BE49-F238E27FC236}">
                <a16:creationId xmlns:a16="http://schemas.microsoft.com/office/drawing/2014/main" id="{C0848464-BCF5-4063-8768-111C48554EA6}"/>
              </a:ext>
            </a:extLst>
          </p:cNvPr>
          <p:cNvPicPr>
            <a:picLocks noChangeAspect="1"/>
          </p:cNvPicPr>
          <p:nvPr/>
        </p:nvPicPr>
        <p:blipFill>
          <a:blip r:embed="rId2"/>
          <a:stretch>
            <a:fillRect/>
          </a:stretch>
        </p:blipFill>
        <p:spPr>
          <a:xfrm>
            <a:off x="3228975" y="2369577"/>
            <a:ext cx="5734050" cy="3000375"/>
          </a:xfrm>
          <a:prstGeom prst="rect">
            <a:avLst/>
          </a:prstGeom>
        </p:spPr>
      </p:pic>
      <p:sp>
        <p:nvSpPr>
          <p:cNvPr id="7" name="Speech Bubble: Rectangle 6">
            <a:extLst>
              <a:ext uri="{FF2B5EF4-FFF2-40B4-BE49-F238E27FC236}">
                <a16:creationId xmlns:a16="http://schemas.microsoft.com/office/drawing/2014/main" id="{116BC45B-D7FC-4D99-B63F-969FCE8CAB4C}"/>
              </a:ext>
            </a:extLst>
          </p:cNvPr>
          <p:cNvSpPr/>
          <p:nvPr/>
        </p:nvSpPr>
        <p:spPr>
          <a:xfrm>
            <a:off x="9155926" y="2705760"/>
            <a:ext cx="1506156" cy="402651"/>
          </a:xfrm>
          <a:prstGeom prst="wedgeRectCallout">
            <a:avLst>
              <a:gd name="adj1" fmla="val -59195"/>
              <a:gd name="adj2" fmla="val 37732"/>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8" name="TextBox 7">
            <a:extLst>
              <a:ext uri="{FF2B5EF4-FFF2-40B4-BE49-F238E27FC236}">
                <a16:creationId xmlns:a16="http://schemas.microsoft.com/office/drawing/2014/main" id="{BFE72F72-E7F5-4909-8AFB-2579CB4E9F37}"/>
              </a:ext>
            </a:extLst>
          </p:cNvPr>
          <p:cNvSpPr txBox="1"/>
          <p:nvPr/>
        </p:nvSpPr>
        <p:spPr>
          <a:xfrm>
            <a:off x="9155926" y="2737808"/>
            <a:ext cx="161053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ENS Registration (simulated with two house consignments)</a:t>
            </a:r>
          </a:p>
        </p:txBody>
      </p:sp>
      <p:sp>
        <p:nvSpPr>
          <p:cNvPr id="9" name="Speech Bubble: Rectangle 8">
            <a:extLst>
              <a:ext uri="{FF2B5EF4-FFF2-40B4-BE49-F238E27FC236}">
                <a16:creationId xmlns:a16="http://schemas.microsoft.com/office/drawing/2014/main" id="{275B82EC-A2FF-4B16-9399-56DEDFA1A0A5}"/>
              </a:ext>
            </a:extLst>
          </p:cNvPr>
          <p:cNvSpPr/>
          <p:nvPr/>
        </p:nvSpPr>
        <p:spPr>
          <a:xfrm>
            <a:off x="9086384" y="3591042"/>
            <a:ext cx="1506156" cy="584774"/>
          </a:xfrm>
          <a:prstGeom prst="wedgeRectCallout">
            <a:avLst>
              <a:gd name="adj1" fmla="val -59195"/>
              <a:gd name="adj2" fmla="val 37732"/>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0" name="TextBox 9">
            <a:extLst>
              <a:ext uri="{FF2B5EF4-FFF2-40B4-BE49-F238E27FC236}">
                <a16:creationId xmlns:a16="http://schemas.microsoft.com/office/drawing/2014/main" id="{40627E11-B6C3-42C3-BFBA-BBA1373EE7C5}"/>
              </a:ext>
            </a:extLst>
          </p:cNvPr>
          <p:cNvSpPr txBox="1"/>
          <p:nvPr/>
        </p:nvSpPr>
        <p:spPr>
          <a:xfrm>
            <a:off x="9086384" y="3591042"/>
            <a:ext cx="15061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Arrival Notification. IE3N06 includes as Notify party the EO performing the self conformance</a:t>
            </a:r>
          </a:p>
        </p:txBody>
      </p:sp>
      <p:sp>
        <p:nvSpPr>
          <p:cNvPr id="12" name="TextBox 11">
            <a:extLst>
              <a:ext uri="{FF2B5EF4-FFF2-40B4-BE49-F238E27FC236}">
                <a16:creationId xmlns:a16="http://schemas.microsoft.com/office/drawing/2014/main" id="{DC8A1CF3-58CD-4E9D-A48F-18672D0EAF3E}"/>
              </a:ext>
            </a:extLst>
          </p:cNvPr>
          <p:cNvSpPr txBox="1"/>
          <p:nvPr/>
        </p:nvSpPr>
        <p:spPr>
          <a:xfrm>
            <a:off x="1522247" y="1265217"/>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Notify Parties</a:t>
            </a:r>
          </a:p>
          <a:p>
            <a:endParaRPr lang="en-US" dirty="0"/>
          </a:p>
        </p:txBody>
      </p:sp>
    </p:spTree>
    <p:extLst>
      <p:ext uri="{BB962C8B-B14F-4D97-AF65-F5344CB8AC3E}">
        <p14:creationId xmlns:p14="http://schemas.microsoft.com/office/powerpoint/2010/main" val="2961308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72993"/>
            <a:ext cx="10905699" cy="4887092"/>
          </a:xfrm>
        </p:spPr>
        <p:txBody>
          <a:bodyPr/>
          <a:lstStyle/>
          <a:p>
            <a:pPr>
              <a:buFont typeface="Wingdings" panose="05000000000000000000" pitchFamily="2" charset="2"/>
              <a:buChar char="Ø"/>
            </a:pPr>
            <a:r>
              <a:rPr lang="en-US" sz="2000" b="1" dirty="0">
                <a:solidFill>
                  <a:schemeClr val="tx2"/>
                </a:solidFill>
                <a:effectLst>
                  <a:outerShdw blurRad="38100" dist="38100" dir="2700000" algn="tl">
                    <a:srgbClr val="000000">
                      <a:alpha val="43137"/>
                    </a:srgbClr>
                  </a:outerShdw>
                </a:effectLst>
                <a:latin typeface="+mj-lt"/>
                <a:ea typeface="+mj-ea"/>
                <a:cs typeface="+mj-cs"/>
              </a:rPr>
              <a:t>Business scenarios for Carriers</a:t>
            </a:r>
          </a:p>
          <a:p>
            <a:pPr algn="just"/>
            <a:r>
              <a:rPr lang="en-US" sz="2000" dirty="0">
                <a:effectLst/>
                <a:cs typeface="Times New Roman" panose="02020603050405020304" pitchFamily="18" charset="0"/>
              </a:rPr>
              <a:t>As not all types of filings are applicable for each (air cargo) Carrier, a carrier must select which types of ENS filing they intend to send: F20, F21, F27, F28, F29, F42.</a:t>
            </a:r>
          </a:p>
          <a:p>
            <a:pPr algn="just"/>
            <a:endParaRPr lang="en-US" sz="2000" b="1" dirty="0">
              <a:effectLst/>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32</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7" name="Picture 6">
            <a:extLst>
              <a:ext uri="{FF2B5EF4-FFF2-40B4-BE49-F238E27FC236}">
                <a16:creationId xmlns:a16="http://schemas.microsoft.com/office/drawing/2014/main" id="{B212D5FF-A731-4AE6-8A2E-EFF6A770FE18}"/>
              </a:ext>
            </a:extLst>
          </p:cNvPr>
          <p:cNvPicPr>
            <a:picLocks noChangeAspect="1"/>
          </p:cNvPicPr>
          <p:nvPr/>
        </p:nvPicPr>
        <p:blipFill>
          <a:blip r:embed="rId2"/>
          <a:stretch>
            <a:fillRect/>
          </a:stretch>
        </p:blipFill>
        <p:spPr>
          <a:xfrm>
            <a:off x="3096687" y="2746855"/>
            <a:ext cx="5998626" cy="3628285"/>
          </a:xfrm>
          <a:prstGeom prst="rect">
            <a:avLst/>
          </a:prstGeom>
        </p:spPr>
      </p:pic>
      <p:sp>
        <p:nvSpPr>
          <p:cNvPr id="5" name="Rectangle: Rounded Corners 4">
            <a:extLst>
              <a:ext uri="{FF2B5EF4-FFF2-40B4-BE49-F238E27FC236}">
                <a16:creationId xmlns:a16="http://schemas.microsoft.com/office/drawing/2014/main" id="{E7C9BD2D-6E5B-4863-B38F-E7B7C16D2E85}"/>
              </a:ext>
            </a:extLst>
          </p:cNvPr>
          <p:cNvSpPr/>
          <p:nvPr/>
        </p:nvSpPr>
        <p:spPr>
          <a:xfrm>
            <a:off x="7707437" y="2825342"/>
            <a:ext cx="1387876" cy="355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50000"/>
                  </a:schemeClr>
                </a:solidFill>
              </a:rPr>
              <a:t>STI-STP</a:t>
            </a:r>
          </a:p>
        </p:txBody>
      </p:sp>
      <p:sp>
        <p:nvSpPr>
          <p:cNvPr id="8" name="TextBox 7">
            <a:extLst>
              <a:ext uri="{FF2B5EF4-FFF2-40B4-BE49-F238E27FC236}">
                <a16:creationId xmlns:a16="http://schemas.microsoft.com/office/drawing/2014/main" id="{312FF9F2-4E10-47A1-9550-1279324092D3}"/>
              </a:ext>
            </a:extLst>
          </p:cNvPr>
          <p:cNvSpPr txBox="1"/>
          <p:nvPr/>
        </p:nvSpPr>
        <p:spPr>
          <a:xfrm>
            <a:off x="1522247" y="1265217"/>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Carriers</a:t>
            </a:r>
          </a:p>
          <a:p>
            <a:endParaRPr lang="en-US" dirty="0"/>
          </a:p>
        </p:txBody>
      </p:sp>
    </p:spTree>
    <p:extLst>
      <p:ext uri="{BB962C8B-B14F-4D97-AF65-F5344CB8AC3E}">
        <p14:creationId xmlns:p14="http://schemas.microsoft.com/office/powerpoint/2010/main" val="183445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99534"/>
            <a:ext cx="10905699" cy="4531752"/>
          </a:xfrm>
        </p:spPr>
        <p:txBody>
          <a:bodyPr/>
          <a:lstStyle/>
          <a:p>
            <a:pPr algn="just"/>
            <a:r>
              <a:rPr lang="en-US" sz="2000" dirty="0">
                <a:effectLst/>
                <a:cs typeface="Times New Roman" panose="02020603050405020304" pitchFamily="18" charset="0"/>
              </a:rPr>
              <a:t>For each ENS filing selected, the table below defines the business cases that must be covered to test the complete functionality.</a:t>
            </a:r>
          </a:p>
          <a:p>
            <a:pPr algn="just"/>
            <a:endParaRPr lang="en-US" sz="2000" b="1" dirty="0">
              <a:effectLst/>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33</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6" name="Picture 5">
            <a:extLst>
              <a:ext uri="{FF2B5EF4-FFF2-40B4-BE49-F238E27FC236}">
                <a16:creationId xmlns:a16="http://schemas.microsoft.com/office/drawing/2014/main" id="{9D1D72FC-47DE-481E-B7D7-CECE4E23017A}"/>
              </a:ext>
            </a:extLst>
          </p:cNvPr>
          <p:cNvPicPr>
            <a:picLocks noChangeAspect="1"/>
          </p:cNvPicPr>
          <p:nvPr/>
        </p:nvPicPr>
        <p:blipFill>
          <a:blip r:embed="rId2"/>
          <a:stretch>
            <a:fillRect/>
          </a:stretch>
        </p:blipFill>
        <p:spPr>
          <a:xfrm>
            <a:off x="3265045" y="3260509"/>
            <a:ext cx="5661909" cy="1879662"/>
          </a:xfrm>
          <a:prstGeom prst="rect">
            <a:avLst/>
          </a:prstGeom>
        </p:spPr>
      </p:pic>
      <p:sp>
        <p:nvSpPr>
          <p:cNvPr id="7" name="TextBox 6">
            <a:extLst>
              <a:ext uri="{FF2B5EF4-FFF2-40B4-BE49-F238E27FC236}">
                <a16:creationId xmlns:a16="http://schemas.microsoft.com/office/drawing/2014/main" id="{EC5949E8-4F16-4AD2-AF39-A21C6FED101E}"/>
              </a:ext>
            </a:extLst>
          </p:cNvPr>
          <p:cNvSpPr txBox="1"/>
          <p:nvPr/>
        </p:nvSpPr>
        <p:spPr>
          <a:xfrm>
            <a:off x="1522247" y="1265217"/>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Carriers</a:t>
            </a:r>
          </a:p>
          <a:p>
            <a:endParaRPr lang="en-US" dirty="0"/>
          </a:p>
        </p:txBody>
      </p:sp>
    </p:spTree>
    <p:extLst>
      <p:ext uri="{BB962C8B-B14F-4D97-AF65-F5344CB8AC3E}">
        <p14:creationId xmlns:p14="http://schemas.microsoft.com/office/powerpoint/2010/main" val="1434605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72993"/>
            <a:ext cx="10905699" cy="4531752"/>
          </a:xfrm>
        </p:spPr>
        <p:txBody>
          <a:bodyPr/>
          <a:lstStyle/>
          <a:p>
            <a:pPr algn="just">
              <a:spcAft>
                <a:spcPts val="600"/>
              </a:spcAft>
            </a:pPr>
            <a:r>
              <a:rPr lang="en-US" sz="2000" dirty="0">
                <a:effectLst/>
                <a:cs typeface="Times New Roman" panose="02020603050405020304" pitchFamily="18" charset="0"/>
              </a:rPr>
              <a:t>The functionality will be considered covered once all the business cases applicable per ENS Filing are performed. If more than one ENS filing is selected, all the applicable business cases must be performed for each of them;</a:t>
            </a:r>
          </a:p>
          <a:p>
            <a:pPr algn="just">
              <a:spcAft>
                <a:spcPts val="600"/>
              </a:spcAft>
            </a:pPr>
            <a:r>
              <a:rPr lang="en-US" sz="2000" dirty="0">
                <a:effectLst/>
                <a:cs typeface="Times New Roman" panose="02020603050405020304" pitchFamily="18" charset="0"/>
              </a:rPr>
              <a:t>As an example, if a carrier selects to support F21 and F42, </a:t>
            </a:r>
            <a:r>
              <a:rPr lang="en-US" sz="2000" dirty="0">
                <a:cs typeface="Times New Roman" panose="02020603050405020304" pitchFamily="18" charset="0"/>
              </a:rPr>
              <a:t>it</a:t>
            </a:r>
            <a:r>
              <a:rPr lang="en-US" sz="2000" dirty="0">
                <a:effectLst/>
                <a:cs typeface="Times New Roman" panose="02020603050405020304" pitchFamily="18" charset="0"/>
              </a:rPr>
              <a:t> should perform the following business cases to cover the complete functionality:</a:t>
            </a:r>
          </a:p>
          <a:p>
            <a:pPr lvl="1" algn="just">
              <a:spcAft>
                <a:spcPts val="600"/>
              </a:spcAft>
              <a:buFont typeface="Courier New" panose="02070309020205020404" pitchFamily="49" charset="0"/>
              <a:buChar char="o"/>
            </a:pPr>
            <a:r>
              <a:rPr lang="en-US" dirty="0">
                <a:effectLst/>
                <a:cs typeface="Times New Roman" panose="02020603050405020304" pitchFamily="18" charset="0"/>
              </a:rPr>
              <a:t>F21 – Most Common flow, Referrals, Amendment and Invalidation, Controls and Arrival Notification and ENS Not Complete Notification;</a:t>
            </a:r>
          </a:p>
          <a:p>
            <a:pPr lvl="1" algn="just">
              <a:spcAft>
                <a:spcPts val="600"/>
              </a:spcAft>
              <a:buFont typeface="Courier New" panose="02070309020205020404" pitchFamily="49" charset="0"/>
              <a:buChar char="o"/>
            </a:pPr>
            <a:r>
              <a:rPr lang="en-US" dirty="0">
                <a:effectLst/>
                <a:cs typeface="Times New Roman" panose="02020603050405020304" pitchFamily="18" charset="0"/>
              </a:rPr>
              <a:t>F42 - Most Common flow, Amendment and Invalidation and Controls and Arrival Notification.</a:t>
            </a:r>
          </a:p>
          <a:p>
            <a:pPr algn="just">
              <a:spcAft>
                <a:spcPts val="600"/>
              </a:spcAft>
            </a:pPr>
            <a:r>
              <a:rPr lang="en-US" sz="2000" dirty="0">
                <a:effectLst/>
                <a:cs typeface="Times New Roman" panose="02020603050405020304" pitchFamily="18" charset="0"/>
              </a:rPr>
              <a:t>The House filer messages, present in some of the scenarios, will be simulated in order to send the required messages to the EO during the campaign.</a:t>
            </a:r>
          </a:p>
          <a:p>
            <a:pPr algn="just"/>
            <a:endParaRPr lang="en-US" sz="2000" b="1" dirty="0">
              <a:effectLst/>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34</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sp>
        <p:nvSpPr>
          <p:cNvPr id="5" name="TextBox 4">
            <a:extLst>
              <a:ext uri="{FF2B5EF4-FFF2-40B4-BE49-F238E27FC236}">
                <a16:creationId xmlns:a16="http://schemas.microsoft.com/office/drawing/2014/main" id="{E4DFDBAE-110E-4853-80C0-F91DD0BE6190}"/>
              </a:ext>
            </a:extLst>
          </p:cNvPr>
          <p:cNvSpPr txBox="1"/>
          <p:nvPr/>
        </p:nvSpPr>
        <p:spPr>
          <a:xfrm>
            <a:off x="1522247" y="1265217"/>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Carriers</a:t>
            </a:r>
          </a:p>
          <a:p>
            <a:endParaRPr lang="en-US" dirty="0"/>
          </a:p>
        </p:txBody>
      </p:sp>
    </p:spTree>
    <p:extLst>
      <p:ext uri="{BB962C8B-B14F-4D97-AF65-F5344CB8AC3E}">
        <p14:creationId xmlns:p14="http://schemas.microsoft.com/office/powerpoint/2010/main" val="3347577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99534"/>
            <a:ext cx="10905699" cy="4531752"/>
          </a:xfrm>
        </p:spPr>
        <p:txBody>
          <a:bodyPr/>
          <a:lstStyle/>
          <a:p>
            <a:pPr algn="just">
              <a:spcAft>
                <a:spcPts val="600"/>
              </a:spcAft>
            </a:pPr>
            <a:r>
              <a:rPr lang="en-US" sz="2000" dirty="0">
                <a:effectLst/>
                <a:cs typeface="Times New Roman" panose="02020603050405020304" pitchFamily="18" charset="0"/>
              </a:rPr>
              <a:t>An example business scenario of each business case is defined below.</a:t>
            </a:r>
          </a:p>
          <a:p>
            <a:pPr marL="457200" indent="-457200" algn="just">
              <a:buFont typeface="+mj-lt"/>
              <a:buAutoNum type="arabicPeriod"/>
            </a:pPr>
            <a:r>
              <a:rPr lang="en-US" sz="2000" dirty="0">
                <a:solidFill>
                  <a:schemeClr val="tx2"/>
                </a:solidFill>
                <a:effectLst>
                  <a:outerShdw blurRad="38100" dist="38100" dir="2700000" algn="tl">
                    <a:srgbClr val="000000">
                      <a:alpha val="43137"/>
                    </a:srgbClr>
                  </a:outerShdw>
                </a:effectLst>
                <a:latin typeface="+mj-lt"/>
                <a:ea typeface="+mj-ea"/>
                <a:cs typeface="+mj-cs"/>
              </a:rPr>
              <a:t>Carrier Business Scenario - Mandatory basis for F20</a:t>
            </a:r>
          </a:p>
          <a:p>
            <a:r>
              <a:rPr lang="en-US" sz="2000" dirty="0"/>
              <a:t>This section depicts the mandatory basis business scenario for a Carrier for ICS2 Release 2 when sending an F20. </a:t>
            </a: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35</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6" name="Picture 5">
            <a:extLst>
              <a:ext uri="{FF2B5EF4-FFF2-40B4-BE49-F238E27FC236}">
                <a16:creationId xmlns:a16="http://schemas.microsoft.com/office/drawing/2014/main" id="{E21553F7-F36F-4C5B-87F9-27A95AB3BC4E}"/>
              </a:ext>
            </a:extLst>
          </p:cNvPr>
          <p:cNvPicPr>
            <a:picLocks noChangeAspect="1"/>
          </p:cNvPicPr>
          <p:nvPr/>
        </p:nvPicPr>
        <p:blipFill>
          <a:blip r:embed="rId2"/>
          <a:stretch>
            <a:fillRect/>
          </a:stretch>
        </p:blipFill>
        <p:spPr>
          <a:xfrm>
            <a:off x="4090987" y="4017402"/>
            <a:ext cx="4010025" cy="1352550"/>
          </a:xfrm>
          <a:prstGeom prst="rect">
            <a:avLst/>
          </a:prstGeom>
        </p:spPr>
      </p:pic>
      <p:sp>
        <p:nvSpPr>
          <p:cNvPr id="7" name="Speech Bubble: Rectangle 6">
            <a:extLst>
              <a:ext uri="{FF2B5EF4-FFF2-40B4-BE49-F238E27FC236}">
                <a16:creationId xmlns:a16="http://schemas.microsoft.com/office/drawing/2014/main" id="{3F535812-7C7D-4328-924E-14B4C55415FD}"/>
              </a:ext>
            </a:extLst>
          </p:cNvPr>
          <p:cNvSpPr/>
          <p:nvPr/>
        </p:nvSpPr>
        <p:spPr>
          <a:xfrm>
            <a:off x="2586449" y="4108432"/>
            <a:ext cx="1372991" cy="402651"/>
          </a:xfrm>
          <a:prstGeom prst="wedgeRectCallout">
            <a:avLst>
              <a:gd name="adj1" fmla="val 59280"/>
              <a:gd name="adj2" fmla="val 20093"/>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8" name="TextBox 7">
            <a:extLst>
              <a:ext uri="{FF2B5EF4-FFF2-40B4-BE49-F238E27FC236}">
                <a16:creationId xmlns:a16="http://schemas.microsoft.com/office/drawing/2014/main" id="{A56F1091-C9E3-460B-8E7C-60A0921A308A}"/>
              </a:ext>
            </a:extLst>
          </p:cNvPr>
          <p:cNvSpPr txBox="1"/>
          <p:nvPr/>
        </p:nvSpPr>
        <p:spPr>
          <a:xfrm>
            <a:off x="2586450" y="4140480"/>
            <a:ext cx="161053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ENS Registration (with two house consignments)</a:t>
            </a:r>
          </a:p>
        </p:txBody>
      </p:sp>
      <p:sp>
        <p:nvSpPr>
          <p:cNvPr id="9" name="Speech Bubble: Rectangle 8">
            <a:extLst>
              <a:ext uri="{FF2B5EF4-FFF2-40B4-BE49-F238E27FC236}">
                <a16:creationId xmlns:a16="http://schemas.microsoft.com/office/drawing/2014/main" id="{BC15BA11-AB69-4671-874A-4DA2737EA025}"/>
              </a:ext>
            </a:extLst>
          </p:cNvPr>
          <p:cNvSpPr/>
          <p:nvPr/>
        </p:nvSpPr>
        <p:spPr>
          <a:xfrm>
            <a:off x="8232559" y="4526228"/>
            <a:ext cx="1372991" cy="402651"/>
          </a:xfrm>
          <a:prstGeom prst="wedgeRectCallout">
            <a:avLst>
              <a:gd name="adj1" fmla="val -59693"/>
              <a:gd name="adj2" fmla="val 26707"/>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0" name="TextBox 9">
            <a:extLst>
              <a:ext uri="{FF2B5EF4-FFF2-40B4-BE49-F238E27FC236}">
                <a16:creationId xmlns:a16="http://schemas.microsoft.com/office/drawing/2014/main" id="{BE388239-A06E-4F8D-9290-124D90383622}"/>
              </a:ext>
            </a:extLst>
          </p:cNvPr>
          <p:cNvSpPr txBox="1"/>
          <p:nvPr/>
        </p:nvSpPr>
        <p:spPr>
          <a:xfrm>
            <a:off x="8232559" y="4558276"/>
            <a:ext cx="1444101"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Air pre-loading assessment complete</a:t>
            </a:r>
          </a:p>
        </p:txBody>
      </p:sp>
      <p:sp>
        <p:nvSpPr>
          <p:cNvPr id="11" name="Speech Bubble: Rectangle 10">
            <a:extLst>
              <a:ext uri="{FF2B5EF4-FFF2-40B4-BE49-F238E27FC236}">
                <a16:creationId xmlns:a16="http://schemas.microsoft.com/office/drawing/2014/main" id="{4AED7108-9FE8-4D20-9593-02060ABDAACB}"/>
              </a:ext>
            </a:extLst>
          </p:cNvPr>
          <p:cNvSpPr/>
          <p:nvPr/>
        </p:nvSpPr>
        <p:spPr>
          <a:xfrm>
            <a:off x="8268113" y="4961023"/>
            <a:ext cx="1372991" cy="402651"/>
          </a:xfrm>
          <a:prstGeom prst="wedgeRectCallout">
            <a:avLst>
              <a:gd name="adj1" fmla="val -59693"/>
              <a:gd name="adj2" fmla="val -15184"/>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2" name="TextBox 11">
            <a:extLst>
              <a:ext uri="{FF2B5EF4-FFF2-40B4-BE49-F238E27FC236}">
                <a16:creationId xmlns:a16="http://schemas.microsoft.com/office/drawing/2014/main" id="{637988DD-416D-4501-A67D-93EEBE23C00C}"/>
              </a:ext>
            </a:extLst>
          </p:cNvPr>
          <p:cNvSpPr txBox="1"/>
          <p:nvPr/>
        </p:nvSpPr>
        <p:spPr>
          <a:xfrm>
            <a:off x="8232557" y="4982533"/>
            <a:ext cx="1444101"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Pre-arrival assessment complete</a:t>
            </a:r>
          </a:p>
        </p:txBody>
      </p:sp>
      <p:sp>
        <p:nvSpPr>
          <p:cNvPr id="5" name="Rectangle: Rounded Corners 4">
            <a:extLst>
              <a:ext uri="{FF2B5EF4-FFF2-40B4-BE49-F238E27FC236}">
                <a16:creationId xmlns:a16="http://schemas.microsoft.com/office/drawing/2014/main" id="{E22368A5-CED4-4682-A824-B1563770AD20}"/>
              </a:ext>
            </a:extLst>
          </p:cNvPr>
          <p:cNvSpPr/>
          <p:nvPr/>
        </p:nvSpPr>
        <p:spPr>
          <a:xfrm>
            <a:off x="9766374" y="4136597"/>
            <a:ext cx="1890943" cy="7251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The number of house consignments in F20 can vary based on the sent F20 ENS filing.</a:t>
            </a:r>
          </a:p>
        </p:txBody>
      </p:sp>
      <p:sp>
        <p:nvSpPr>
          <p:cNvPr id="13" name="TextBox 12">
            <a:extLst>
              <a:ext uri="{FF2B5EF4-FFF2-40B4-BE49-F238E27FC236}">
                <a16:creationId xmlns:a16="http://schemas.microsoft.com/office/drawing/2014/main" id="{45CCB08D-F8D4-4543-885C-FD787E24A2A0}"/>
              </a:ext>
            </a:extLst>
          </p:cNvPr>
          <p:cNvSpPr txBox="1"/>
          <p:nvPr/>
        </p:nvSpPr>
        <p:spPr>
          <a:xfrm>
            <a:off x="1522247" y="1265217"/>
            <a:ext cx="4706275" cy="338554"/>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Carriers</a:t>
            </a:r>
          </a:p>
        </p:txBody>
      </p:sp>
    </p:spTree>
    <p:extLst>
      <p:ext uri="{BB962C8B-B14F-4D97-AF65-F5344CB8AC3E}">
        <p14:creationId xmlns:p14="http://schemas.microsoft.com/office/powerpoint/2010/main" val="3009481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72993"/>
            <a:ext cx="10905699" cy="4531752"/>
          </a:xfrm>
        </p:spPr>
        <p:txBody>
          <a:bodyPr/>
          <a:lstStyle/>
          <a:p>
            <a:pPr marL="457200" indent="-457200" algn="just">
              <a:buFont typeface="+mj-lt"/>
              <a:buAutoNum type="arabicPeriod" startAt="2"/>
            </a:pPr>
            <a:r>
              <a:rPr lang="en-US" sz="2000" dirty="0">
                <a:solidFill>
                  <a:schemeClr val="tx2"/>
                </a:solidFill>
                <a:effectLst>
                  <a:outerShdw blurRad="38100" dist="38100" dir="2700000" algn="tl">
                    <a:srgbClr val="000000">
                      <a:alpha val="43137"/>
                    </a:srgbClr>
                  </a:outerShdw>
                </a:effectLst>
                <a:latin typeface="+mj-lt"/>
                <a:ea typeface="+mj-ea"/>
                <a:cs typeface="+mj-cs"/>
              </a:rPr>
              <a:t>Carrier Business Scenario - Do Not Load for F20</a:t>
            </a:r>
          </a:p>
          <a:p>
            <a:pPr algn="just"/>
            <a:r>
              <a:rPr lang="en-US" sz="2000" dirty="0"/>
              <a:t>This section depicts the business scenario of Do Not Load for a Carrier for ICS2 Release 2 when sending an F20. </a:t>
            </a: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36</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sp>
        <p:nvSpPr>
          <p:cNvPr id="7" name="Speech Bubble: Rectangle 6">
            <a:extLst>
              <a:ext uri="{FF2B5EF4-FFF2-40B4-BE49-F238E27FC236}">
                <a16:creationId xmlns:a16="http://schemas.microsoft.com/office/drawing/2014/main" id="{E4033763-0907-4000-BEF0-034B85A1CC6D}"/>
              </a:ext>
            </a:extLst>
          </p:cNvPr>
          <p:cNvSpPr/>
          <p:nvPr/>
        </p:nvSpPr>
        <p:spPr>
          <a:xfrm>
            <a:off x="2551235" y="3429000"/>
            <a:ext cx="1372991" cy="402651"/>
          </a:xfrm>
          <a:prstGeom prst="wedgeRectCallout">
            <a:avLst>
              <a:gd name="adj1" fmla="val 63160"/>
              <a:gd name="adj2" fmla="val 11273"/>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8" name="TextBox 7">
            <a:extLst>
              <a:ext uri="{FF2B5EF4-FFF2-40B4-BE49-F238E27FC236}">
                <a16:creationId xmlns:a16="http://schemas.microsoft.com/office/drawing/2014/main" id="{A11DA293-6721-444A-B172-D13957764D4E}"/>
              </a:ext>
            </a:extLst>
          </p:cNvPr>
          <p:cNvSpPr txBox="1"/>
          <p:nvPr/>
        </p:nvSpPr>
        <p:spPr>
          <a:xfrm>
            <a:off x="2551235" y="3461048"/>
            <a:ext cx="161053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ENS Registration (with two house consignments)</a:t>
            </a:r>
          </a:p>
        </p:txBody>
      </p:sp>
      <p:sp>
        <p:nvSpPr>
          <p:cNvPr id="9" name="Rectangle: Rounded Corners 8">
            <a:extLst>
              <a:ext uri="{FF2B5EF4-FFF2-40B4-BE49-F238E27FC236}">
                <a16:creationId xmlns:a16="http://schemas.microsoft.com/office/drawing/2014/main" id="{6236C810-37FE-44CE-B4B3-EA9BB1925417}"/>
              </a:ext>
            </a:extLst>
          </p:cNvPr>
          <p:cNvSpPr/>
          <p:nvPr/>
        </p:nvSpPr>
        <p:spPr>
          <a:xfrm>
            <a:off x="9884028" y="3506210"/>
            <a:ext cx="1890943" cy="7251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The number of house consignments in F20 can vary based on the sent F20 ENS filing.</a:t>
            </a:r>
          </a:p>
        </p:txBody>
      </p:sp>
      <p:pic>
        <p:nvPicPr>
          <p:cNvPr id="10" name="Picture 9">
            <a:extLst>
              <a:ext uri="{FF2B5EF4-FFF2-40B4-BE49-F238E27FC236}">
                <a16:creationId xmlns:a16="http://schemas.microsoft.com/office/drawing/2014/main" id="{91C2D999-4389-4AE6-BDD8-296833440917}"/>
              </a:ext>
            </a:extLst>
          </p:cNvPr>
          <p:cNvPicPr>
            <a:picLocks noChangeAspect="1"/>
          </p:cNvPicPr>
          <p:nvPr/>
        </p:nvPicPr>
        <p:blipFill>
          <a:blip r:embed="rId2"/>
          <a:stretch>
            <a:fillRect/>
          </a:stretch>
        </p:blipFill>
        <p:spPr>
          <a:xfrm>
            <a:off x="4161768" y="3350037"/>
            <a:ext cx="3868464" cy="1400776"/>
          </a:xfrm>
          <a:prstGeom prst="rect">
            <a:avLst/>
          </a:prstGeom>
        </p:spPr>
      </p:pic>
      <p:sp>
        <p:nvSpPr>
          <p:cNvPr id="11" name="Speech Bubble: Rectangle 10">
            <a:extLst>
              <a:ext uri="{FF2B5EF4-FFF2-40B4-BE49-F238E27FC236}">
                <a16:creationId xmlns:a16="http://schemas.microsoft.com/office/drawing/2014/main" id="{BB245488-0390-4C8F-8797-CAAC18CD72EE}"/>
              </a:ext>
            </a:extLst>
          </p:cNvPr>
          <p:cNvSpPr/>
          <p:nvPr/>
        </p:nvSpPr>
        <p:spPr>
          <a:xfrm>
            <a:off x="8154522" y="3570094"/>
            <a:ext cx="1486243" cy="480331"/>
          </a:xfrm>
          <a:prstGeom prst="wedgeRectCallout">
            <a:avLst>
              <a:gd name="adj1" fmla="val -60986"/>
              <a:gd name="adj2" fmla="val 39935"/>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2" name="Speech Bubble: Rectangle 11">
            <a:extLst>
              <a:ext uri="{FF2B5EF4-FFF2-40B4-BE49-F238E27FC236}">
                <a16:creationId xmlns:a16="http://schemas.microsoft.com/office/drawing/2014/main" id="{BC6F759F-F9BC-4EAE-A100-0BF5D829CD0C}"/>
              </a:ext>
            </a:extLst>
          </p:cNvPr>
          <p:cNvSpPr/>
          <p:nvPr/>
        </p:nvSpPr>
        <p:spPr>
          <a:xfrm>
            <a:off x="8154520" y="4164709"/>
            <a:ext cx="1372991" cy="287006"/>
          </a:xfrm>
          <a:prstGeom prst="wedgeRectCallout">
            <a:avLst>
              <a:gd name="adj1" fmla="val -57753"/>
              <a:gd name="adj2" fmla="val -1956"/>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3" name="Speech Bubble: Rectangle 12">
            <a:extLst>
              <a:ext uri="{FF2B5EF4-FFF2-40B4-BE49-F238E27FC236}">
                <a16:creationId xmlns:a16="http://schemas.microsoft.com/office/drawing/2014/main" id="{FBCF24B7-DEB0-46EC-A97B-73E9B3C693FD}"/>
              </a:ext>
            </a:extLst>
          </p:cNvPr>
          <p:cNvSpPr/>
          <p:nvPr/>
        </p:nvSpPr>
        <p:spPr>
          <a:xfrm>
            <a:off x="8154521" y="4478205"/>
            <a:ext cx="1236671" cy="402651"/>
          </a:xfrm>
          <a:prstGeom prst="wedgeRectCallout">
            <a:avLst>
              <a:gd name="adj1" fmla="val -56460"/>
              <a:gd name="adj2" fmla="val -28414"/>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4" name="TextBox 13">
            <a:extLst>
              <a:ext uri="{FF2B5EF4-FFF2-40B4-BE49-F238E27FC236}">
                <a16:creationId xmlns:a16="http://schemas.microsoft.com/office/drawing/2014/main" id="{F0A8C105-E7D3-48E4-BB27-F22DDFD30017}"/>
              </a:ext>
            </a:extLst>
          </p:cNvPr>
          <p:cNvSpPr txBox="1"/>
          <p:nvPr/>
        </p:nvSpPr>
        <p:spPr>
          <a:xfrm>
            <a:off x="8119709" y="3566756"/>
            <a:ext cx="152105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Risk analysis result containing DNL by default for the first house consignment</a:t>
            </a:r>
          </a:p>
        </p:txBody>
      </p:sp>
      <p:sp>
        <p:nvSpPr>
          <p:cNvPr id="15" name="TextBox 14">
            <a:extLst>
              <a:ext uri="{FF2B5EF4-FFF2-40B4-BE49-F238E27FC236}">
                <a16:creationId xmlns:a16="http://schemas.microsoft.com/office/drawing/2014/main" id="{1C63ED68-7095-40C5-8213-8818232E34A1}"/>
              </a:ext>
            </a:extLst>
          </p:cNvPr>
          <p:cNvSpPr txBox="1"/>
          <p:nvPr/>
        </p:nvSpPr>
        <p:spPr>
          <a:xfrm>
            <a:off x="8119709" y="4138363"/>
            <a:ext cx="161053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Assessment complete for the other house consignment</a:t>
            </a:r>
          </a:p>
        </p:txBody>
      </p:sp>
      <p:sp>
        <p:nvSpPr>
          <p:cNvPr id="16" name="TextBox 15">
            <a:extLst>
              <a:ext uri="{FF2B5EF4-FFF2-40B4-BE49-F238E27FC236}">
                <a16:creationId xmlns:a16="http://schemas.microsoft.com/office/drawing/2014/main" id="{17240A6E-28A0-4CD8-98E5-74A59294FBCC}"/>
              </a:ext>
            </a:extLst>
          </p:cNvPr>
          <p:cNvSpPr txBox="1"/>
          <p:nvPr/>
        </p:nvSpPr>
        <p:spPr>
          <a:xfrm>
            <a:off x="8119709" y="4480918"/>
            <a:ext cx="127148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Pre-arrival assessment complete</a:t>
            </a:r>
          </a:p>
        </p:txBody>
      </p:sp>
      <p:sp>
        <p:nvSpPr>
          <p:cNvPr id="17" name="TextBox 16">
            <a:extLst>
              <a:ext uri="{FF2B5EF4-FFF2-40B4-BE49-F238E27FC236}">
                <a16:creationId xmlns:a16="http://schemas.microsoft.com/office/drawing/2014/main" id="{72C1D194-24DD-4741-87F1-D687A8F0B7CE}"/>
              </a:ext>
            </a:extLst>
          </p:cNvPr>
          <p:cNvSpPr txBox="1"/>
          <p:nvPr/>
        </p:nvSpPr>
        <p:spPr>
          <a:xfrm>
            <a:off x="1522247" y="1265217"/>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Carriers</a:t>
            </a:r>
          </a:p>
          <a:p>
            <a:endParaRPr lang="en-US" dirty="0"/>
          </a:p>
        </p:txBody>
      </p:sp>
    </p:spTree>
    <p:extLst>
      <p:ext uri="{BB962C8B-B14F-4D97-AF65-F5344CB8AC3E}">
        <p14:creationId xmlns:p14="http://schemas.microsoft.com/office/powerpoint/2010/main" val="1068921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72993"/>
            <a:ext cx="10905699" cy="4531752"/>
          </a:xfrm>
        </p:spPr>
        <p:txBody>
          <a:bodyPr/>
          <a:lstStyle/>
          <a:p>
            <a:pPr marL="457200" indent="-457200" algn="just">
              <a:spcAft>
                <a:spcPts val="600"/>
              </a:spcAft>
              <a:buFont typeface="+mj-lt"/>
              <a:buAutoNum type="arabicPeriod" startAt="3"/>
            </a:pPr>
            <a:r>
              <a:rPr lang="en-US" sz="2000" dirty="0">
                <a:solidFill>
                  <a:schemeClr val="tx2"/>
                </a:solidFill>
                <a:effectLst>
                  <a:outerShdw blurRad="38100" dist="38100" dir="2700000" algn="tl">
                    <a:srgbClr val="000000">
                      <a:alpha val="43137"/>
                    </a:srgbClr>
                  </a:outerShdw>
                </a:effectLst>
                <a:latin typeface="+mj-lt"/>
                <a:ea typeface="+mj-ea"/>
                <a:cs typeface="+mj-cs"/>
              </a:rPr>
              <a:t>Carrier Business Scenario - Referrals for F21</a:t>
            </a:r>
          </a:p>
          <a:p>
            <a:pPr algn="just">
              <a:spcAft>
                <a:spcPts val="600"/>
              </a:spcAft>
            </a:pPr>
            <a:r>
              <a:rPr lang="en-US" sz="2000" dirty="0"/>
              <a:t>This section depicts the business scenario of Referrals for a Carrier for ICS2 Release 2 when sending an F21. </a:t>
            </a: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37</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9" name="Picture 8">
            <a:extLst>
              <a:ext uri="{FF2B5EF4-FFF2-40B4-BE49-F238E27FC236}">
                <a16:creationId xmlns:a16="http://schemas.microsoft.com/office/drawing/2014/main" id="{6303AF1D-B30D-4164-AA2E-73B3BF87D7AB}"/>
              </a:ext>
            </a:extLst>
          </p:cNvPr>
          <p:cNvPicPr>
            <a:picLocks noChangeAspect="1"/>
          </p:cNvPicPr>
          <p:nvPr/>
        </p:nvPicPr>
        <p:blipFill>
          <a:blip r:embed="rId2"/>
          <a:stretch>
            <a:fillRect/>
          </a:stretch>
        </p:blipFill>
        <p:spPr>
          <a:xfrm>
            <a:off x="3817951" y="2604424"/>
            <a:ext cx="4556098" cy="3766917"/>
          </a:xfrm>
          <a:prstGeom prst="rect">
            <a:avLst/>
          </a:prstGeom>
        </p:spPr>
      </p:pic>
      <p:sp>
        <p:nvSpPr>
          <p:cNvPr id="6" name="Speech Bubble: Rectangle 5">
            <a:extLst>
              <a:ext uri="{FF2B5EF4-FFF2-40B4-BE49-F238E27FC236}">
                <a16:creationId xmlns:a16="http://schemas.microsoft.com/office/drawing/2014/main" id="{471556C8-F3AF-4F1F-8A75-283764351721}"/>
              </a:ext>
            </a:extLst>
          </p:cNvPr>
          <p:cNvSpPr/>
          <p:nvPr/>
        </p:nvSpPr>
        <p:spPr>
          <a:xfrm>
            <a:off x="8491873" y="3026349"/>
            <a:ext cx="1236671" cy="402651"/>
          </a:xfrm>
          <a:prstGeom prst="wedgeRectCallout">
            <a:avLst>
              <a:gd name="adj1" fmla="val -56460"/>
              <a:gd name="adj2" fmla="val -28414"/>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7" name="TextBox 6">
            <a:extLst>
              <a:ext uri="{FF2B5EF4-FFF2-40B4-BE49-F238E27FC236}">
                <a16:creationId xmlns:a16="http://schemas.microsoft.com/office/drawing/2014/main" id="{3CD8332E-F489-4DF7-BDDA-E0174FB8B803}"/>
              </a:ext>
            </a:extLst>
          </p:cNvPr>
          <p:cNvSpPr txBox="1"/>
          <p:nvPr/>
        </p:nvSpPr>
        <p:spPr>
          <a:xfrm>
            <a:off x="8491874" y="3058397"/>
            <a:ext cx="12366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Simulated F26 with 1 house consignment</a:t>
            </a:r>
          </a:p>
        </p:txBody>
      </p:sp>
      <p:sp>
        <p:nvSpPr>
          <p:cNvPr id="8" name="Speech Bubble: Rectangle 7">
            <a:extLst>
              <a:ext uri="{FF2B5EF4-FFF2-40B4-BE49-F238E27FC236}">
                <a16:creationId xmlns:a16="http://schemas.microsoft.com/office/drawing/2014/main" id="{9C6E2EAC-F244-4147-BAF2-555157F67609}"/>
              </a:ext>
            </a:extLst>
          </p:cNvPr>
          <p:cNvSpPr/>
          <p:nvPr/>
        </p:nvSpPr>
        <p:spPr>
          <a:xfrm>
            <a:off x="8491872" y="3674691"/>
            <a:ext cx="1236671" cy="402651"/>
          </a:xfrm>
          <a:prstGeom prst="wedgeRectCallout">
            <a:avLst>
              <a:gd name="adj1" fmla="val -56460"/>
              <a:gd name="adj2" fmla="val -28414"/>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0" name="Speech Bubble: Rectangle 9">
            <a:extLst>
              <a:ext uri="{FF2B5EF4-FFF2-40B4-BE49-F238E27FC236}">
                <a16:creationId xmlns:a16="http://schemas.microsoft.com/office/drawing/2014/main" id="{DD4F6E6A-10AB-4D5D-8086-C1ADD7340F83}"/>
              </a:ext>
            </a:extLst>
          </p:cNvPr>
          <p:cNvSpPr/>
          <p:nvPr/>
        </p:nvSpPr>
        <p:spPr>
          <a:xfrm>
            <a:off x="8491871" y="4296318"/>
            <a:ext cx="1236671" cy="402651"/>
          </a:xfrm>
          <a:prstGeom prst="wedgeRectCallout">
            <a:avLst>
              <a:gd name="adj1" fmla="val -56460"/>
              <a:gd name="adj2" fmla="val -28414"/>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1" name="Speech Bubble: Rectangle 10">
            <a:extLst>
              <a:ext uri="{FF2B5EF4-FFF2-40B4-BE49-F238E27FC236}">
                <a16:creationId xmlns:a16="http://schemas.microsoft.com/office/drawing/2014/main" id="{18F4D650-12A0-4E53-85CE-78986B073DAE}"/>
              </a:ext>
            </a:extLst>
          </p:cNvPr>
          <p:cNvSpPr/>
          <p:nvPr/>
        </p:nvSpPr>
        <p:spPr>
          <a:xfrm>
            <a:off x="8491871" y="5471567"/>
            <a:ext cx="1236671" cy="402651"/>
          </a:xfrm>
          <a:prstGeom prst="wedgeRectCallout">
            <a:avLst>
              <a:gd name="adj1" fmla="val -56460"/>
              <a:gd name="adj2" fmla="val -28414"/>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3" name="TextBox 12">
            <a:extLst>
              <a:ext uri="{FF2B5EF4-FFF2-40B4-BE49-F238E27FC236}">
                <a16:creationId xmlns:a16="http://schemas.microsoft.com/office/drawing/2014/main" id="{5AD9D5F6-9182-48E6-8193-1D04CAE081B1}"/>
              </a:ext>
            </a:extLst>
          </p:cNvPr>
          <p:cNvSpPr txBox="1"/>
          <p:nvPr/>
        </p:nvSpPr>
        <p:spPr>
          <a:xfrm>
            <a:off x="8491873" y="3677800"/>
            <a:ext cx="12366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Additional information request notification</a:t>
            </a:r>
          </a:p>
        </p:txBody>
      </p:sp>
      <p:sp>
        <p:nvSpPr>
          <p:cNvPr id="14" name="TextBox 13">
            <a:extLst>
              <a:ext uri="{FF2B5EF4-FFF2-40B4-BE49-F238E27FC236}">
                <a16:creationId xmlns:a16="http://schemas.microsoft.com/office/drawing/2014/main" id="{60806A13-8CEA-444C-AD70-2E2CA86A8A7D}"/>
              </a:ext>
            </a:extLst>
          </p:cNvPr>
          <p:cNvSpPr txBox="1"/>
          <p:nvPr/>
        </p:nvSpPr>
        <p:spPr>
          <a:xfrm>
            <a:off x="8491871" y="4318606"/>
            <a:ext cx="12366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HRCM Screening request notification</a:t>
            </a:r>
          </a:p>
        </p:txBody>
      </p:sp>
      <p:sp>
        <p:nvSpPr>
          <p:cNvPr id="15" name="TextBox 14">
            <a:extLst>
              <a:ext uri="{FF2B5EF4-FFF2-40B4-BE49-F238E27FC236}">
                <a16:creationId xmlns:a16="http://schemas.microsoft.com/office/drawing/2014/main" id="{A7B980F5-2111-403E-A9C3-643CFFED2D7E}"/>
              </a:ext>
            </a:extLst>
          </p:cNvPr>
          <p:cNvSpPr txBox="1"/>
          <p:nvPr/>
        </p:nvSpPr>
        <p:spPr>
          <a:xfrm>
            <a:off x="8491871" y="5473650"/>
            <a:ext cx="12366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Amendment after referral</a:t>
            </a:r>
          </a:p>
        </p:txBody>
      </p:sp>
      <p:sp>
        <p:nvSpPr>
          <p:cNvPr id="16" name="TextBox 15">
            <a:extLst>
              <a:ext uri="{FF2B5EF4-FFF2-40B4-BE49-F238E27FC236}">
                <a16:creationId xmlns:a16="http://schemas.microsoft.com/office/drawing/2014/main" id="{A2B59959-1541-4177-BDBF-D5B460D3F824}"/>
              </a:ext>
            </a:extLst>
          </p:cNvPr>
          <p:cNvSpPr txBox="1"/>
          <p:nvPr/>
        </p:nvSpPr>
        <p:spPr>
          <a:xfrm>
            <a:off x="1522247" y="1265217"/>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Carriers</a:t>
            </a:r>
          </a:p>
          <a:p>
            <a:endParaRPr lang="en-US" dirty="0"/>
          </a:p>
        </p:txBody>
      </p:sp>
    </p:spTree>
    <p:extLst>
      <p:ext uri="{BB962C8B-B14F-4D97-AF65-F5344CB8AC3E}">
        <p14:creationId xmlns:p14="http://schemas.microsoft.com/office/powerpoint/2010/main" val="2207515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72993"/>
            <a:ext cx="10905699" cy="4531752"/>
          </a:xfrm>
        </p:spPr>
        <p:txBody>
          <a:bodyPr/>
          <a:lstStyle/>
          <a:p>
            <a:pPr marL="457200" indent="-457200" algn="just">
              <a:buFont typeface="+mj-lt"/>
              <a:buAutoNum type="arabicPeriod" startAt="4"/>
            </a:pPr>
            <a:r>
              <a:rPr lang="en-US" sz="2000" dirty="0">
                <a:solidFill>
                  <a:schemeClr val="tx2"/>
                </a:solidFill>
                <a:effectLst>
                  <a:outerShdw blurRad="38100" dist="38100" dir="2700000" algn="tl">
                    <a:srgbClr val="000000">
                      <a:alpha val="43137"/>
                    </a:srgbClr>
                  </a:outerShdw>
                </a:effectLst>
                <a:latin typeface="+mj-lt"/>
                <a:ea typeface="+mj-ea"/>
                <a:cs typeface="+mj-cs"/>
              </a:rPr>
              <a:t>Carrier Business Scenario - Referrals for F28</a:t>
            </a:r>
          </a:p>
          <a:p>
            <a:pPr algn="just"/>
            <a:r>
              <a:rPr lang="en-US" sz="2000" dirty="0"/>
              <a:t>This section depicts the business scenario of Referrals for a Carrier for ICS2 Release 2 when sending an F28. </a:t>
            </a: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38</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6" name="Picture 5">
            <a:extLst>
              <a:ext uri="{FF2B5EF4-FFF2-40B4-BE49-F238E27FC236}">
                <a16:creationId xmlns:a16="http://schemas.microsoft.com/office/drawing/2014/main" id="{8E8121AA-D89E-4E57-B452-3099B709729A}"/>
              </a:ext>
            </a:extLst>
          </p:cNvPr>
          <p:cNvPicPr>
            <a:picLocks noChangeAspect="1"/>
          </p:cNvPicPr>
          <p:nvPr/>
        </p:nvPicPr>
        <p:blipFill>
          <a:blip r:embed="rId2"/>
          <a:stretch>
            <a:fillRect/>
          </a:stretch>
        </p:blipFill>
        <p:spPr>
          <a:xfrm>
            <a:off x="4086225" y="2894259"/>
            <a:ext cx="4019550" cy="2543175"/>
          </a:xfrm>
          <a:prstGeom prst="rect">
            <a:avLst/>
          </a:prstGeom>
        </p:spPr>
      </p:pic>
      <p:sp>
        <p:nvSpPr>
          <p:cNvPr id="7" name="Speech Bubble: Rectangle 6">
            <a:extLst>
              <a:ext uri="{FF2B5EF4-FFF2-40B4-BE49-F238E27FC236}">
                <a16:creationId xmlns:a16="http://schemas.microsoft.com/office/drawing/2014/main" id="{7004D415-9F49-437C-AC3B-A69EAA2F16FB}"/>
              </a:ext>
            </a:extLst>
          </p:cNvPr>
          <p:cNvSpPr/>
          <p:nvPr/>
        </p:nvSpPr>
        <p:spPr>
          <a:xfrm flipV="1">
            <a:off x="8235897" y="4873875"/>
            <a:ext cx="1236671" cy="247044"/>
          </a:xfrm>
          <a:prstGeom prst="wedgeRectCallout">
            <a:avLst>
              <a:gd name="adj1" fmla="val -56460"/>
              <a:gd name="adj2" fmla="val -28414"/>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8" name="Speech Bubble: Rectangle 7">
            <a:extLst>
              <a:ext uri="{FF2B5EF4-FFF2-40B4-BE49-F238E27FC236}">
                <a16:creationId xmlns:a16="http://schemas.microsoft.com/office/drawing/2014/main" id="{CD8EE108-6DAE-41BE-B755-F1785923BC1B}"/>
              </a:ext>
            </a:extLst>
          </p:cNvPr>
          <p:cNvSpPr/>
          <p:nvPr/>
        </p:nvSpPr>
        <p:spPr>
          <a:xfrm>
            <a:off x="8235898" y="4061497"/>
            <a:ext cx="1236671" cy="402651"/>
          </a:xfrm>
          <a:prstGeom prst="wedgeRectCallout">
            <a:avLst>
              <a:gd name="adj1" fmla="val -56460"/>
              <a:gd name="adj2" fmla="val -28414"/>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9" name="TextBox 8">
            <a:extLst>
              <a:ext uri="{FF2B5EF4-FFF2-40B4-BE49-F238E27FC236}">
                <a16:creationId xmlns:a16="http://schemas.microsoft.com/office/drawing/2014/main" id="{F8F6D8A2-6873-4F25-B7E5-4CCB35BEC271}"/>
              </a:ext>
            </a:extLst>
          </p:cNvPr>
          <p:cNvSpPr txBox="1"/>
          <p:nvPr/>
        </p:nvSpPr>
        <p:spPr>
          <a:xfrm>
            <a:off x="8298045" y="4093545"/>
            <a:ext cx="12366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Amendment due to a referral</a:t>
            </a:r>
          </a:p>
        </p:txBody>
      </p:sp>
      <p:sp>
        <p:nvSpPr>
          <p:cNvPr id="10" name="TextBox 9">
            <a:extLst>
              <a:ext uri="{FF2B5EF4-FFF2-40B4-BE49-F238E27FC236}">
                <a16:creationId xmlns:a16="http://schemas.microsoft.com/office/drawing/2014/main" id="{54B9B6A3-86E8-42AE-BAC2-CFA8011A1CE7}"/>
              </a:ext>
            </a:extLst>
          </p:cNvPr>
          <p:cNvSpPr txBox="1"/>
          <p:nvPr/>
        </p:nvSpPr>
        <p:spPr>
          <a:xfrm>
            <a:off x="8235898" y="4828120"/>
            <a:ext cx="12366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Air pre-loading assessment complete</a:t>
            </a:r>
          </a:p>
        </p:txBody>
      </p:sp>
      <p:sp>
        <p:nvSpPr>
          <p:cNvPr id="11" name="Speech Bubble: Rectangle 10">
            <a:extLst>
              <a:ext uri="{FF2B5EF4-FFF2-40B4-BE49-F238E27FC236}">
                <a16:creationId xmlns:a16="http://schemas.microsoft.com/office/drawing/2014/main" id="{3AEFA7F4-C385-4E1A-BE46-F22E124860AF}"/>
              </a:ext>
            </a:extLst>
          </p:cNvPr>
          <p:cNvSpPr/>
          <p:nvPr/>
        </p:nvSpPr>
        <p:spPr>
          <a:xfrm flipV="1">
            <a:off x="8235897" y="5157178"/>
            <a:ext cx="1236671" cy="247044"/>
          </a:xfrm>
          <a:prstGeom prst="wedgeRectCallout">
            <a:avLst>
              <a:gd name="adj1" fmla="val -57178"/>
              <a:gd name="adj2" fmla="val 3928"/>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2" name="TextBox 11">
            <a:extLst>
              <a:ext uri="{FF2B5EF4-FFF2-40B4-BE49-F238E27FC236}">
                <a16:creationId xmlns:a16="http://schemas.microsoft.com/office/drawing/2014/main" id="{75365451-BA12-4674-910D-29D29214CEAF}"/>
              </a:ext>
            </a:extLst>
          </p:cNvPr>
          <p:cNvSpPr txBox="1"/>
          <p:nvPr/>
        </p:nvSpPr>
        <p:spPr>
          <a:xfrm>
            <a:off x="8235896" y="5111423"/>
            <a:ext cx="12366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Assessment complete for pre-arrival</a:t>
            </a:r>
          </a:p>
        </p:txBody>
      </p:sp>
      <p:sp>
        <p:nvSpPr>
          <p:cNvPr id="13" name="TextBox 12">
            <a:extLst>
              <a:ext uri="{FF2B5EF4-FFF2-40B4-BE49-F238E27FC236}">
                <a16:creationId xmlns:a16="http://schemas.microsoft.com/office/drawing/2014/main" id="{5EDDFFC7-AA43-42D3-A338-6260B14E5018}"/>
              </a:ext>
            </a:extLst>
          </p:cNvPr>
          <p:cNvSpPr txBox="1"/>
          <p:nvPr/>
        </p:nvSpPr>
        <p:spPr>
          <a:xfrm>
            <a:off x="1522247" y="1277929"/>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Carriers</a:t>
            </a:r>
          </a:p>
          <a:p>
            <a:endParaRPr lang="en-US" dirty="0"/>
          </a:p>
        </p:txBody>
      </p:sp>
    </p:spTree>
    <p:extLst>
      <p:ext uri="{BB962C8B-B14F-4D97-AF65-F5344CB8AC3E}">
        <p14:creationId xmlns:p14="http://schemas.microsoft.com/office/powerpoint/2010/main" val="849355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68703"/>
            <a:ext cx="10905699" cy="4531752"/>
          </a:xfrm>
        </p:spPr>
        <p:txBody>
          <a:bodyPr/>
          <a:lstStyle/>
          <a:p>
            <a:pPr marL="457200" indent="-457200" algn="just">
              <a:buFont typeface="+mj-lt"/>
              <a:buAutoNum type="arabicPeriod" startAt="5"/>
            </a:pPr>
            <a:r>
              <a:rPr lang="en-US" sz="2000" dirty="0">
                <a:solidFill>
                  <a:schemeClr val="tx2"/>
                </a:solidFill>
                <a:effectLst>
                  <a:outerShdw blurRad="38100" dist="38100" dir="2700000" algn="tl">
                    <a:srgbClr val="000000">
                      <a:alpha val="43137"/>
                    </a:srgbClr>
                  </a:outerShdw>
                </a:effectLst>
                <a:latin typeface="+mj-lt"/>
                <a:ea typeface="+mj-ea"/>
                <a:cs typeface="+mj-cs"/>
              </a:rPr>
              <a:t>Carrier Business Scenario - Amendment and Invalidation for F20</a:t>
            </a:r>
          </a:p>
          <a:p>
            <a:pPr algn="just"/>
            <a:r>
              <a:rPr lang="en-US" sz="2000" dirty="0"/>
              <a:t>This section depicts the business scenario of Amendment and invalidation for a Carrier for ICS2 Release 2 when sending an F20. </a:t>
            </a: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39</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7" name="Picture 6">
            <a:extLst>
              <a:ext uri="{FF2B5EF4-FFF2-40B4-BE49-F238E27FC236}">
                <a16:creationId xmlns:a16="http://schemas.microsoft.com/office/drawing/2014/main" id="{FF1C89CF-8252-41BF-A4D1-5B57DE0A9436}"/>
              </a:ext>
            </a:extLst>
          </p:cNvPr>
          <p:cNvPicPr>
            <a:picLocks noChangeAspect="1"/>
          </p:cNvPicPr>
          <p:nvPr/>
        </p:nvPicPr>
        <p:blipFill>
          <a:blip r:embed="rId2"/>
          <a:stretch>
            <a:fillRect/>
          </a:stretch>
        </p:blipFill>
        <p:spPr>
          <a:xfrm>
            <a:off x="4100512" y="3264927"/>
            <a:ext cx="3990975" cy="2105025"/>
          </a:xfrm>
          <a:prstGeom prst="rect">
            <a:avLst/>
          </a:prstGeom>
        </p:spPr>
      </p:pic>
      <p:sp>
        <p:nvSpPr>
          <p:cNvPr id="6" name="Rectangle: Rounded Corners 5">
            <a:extLst>
              <a:ext uri="{FF2B5EF4-FFF2-40B4-BE49-F238E27FC236}">
                <a16:creationId xmlns:a16="http://schemas.microsoft.com/office/drawing/2014/main" id="{A5979CBE-40B6-4DCB-BCA3-083BEEE76EC5}"/>
              </a:ext>
            </a:extLst>
          </p:cNvPr>
          <p:cNvSpPr/>
          <p:nvPr/>
        </p:nvSpPr>
        <p:spPr>
          <a:xfrm>
            <a:off x="9258027" y="2820139"/>
            <a:ext cx="1890943" cy="7251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The number of house consignments in F20 can vary based on the sent F20 ENS filing.</a:t>
            </a:r>
          </a:p>
        </p:txBody>
      </p:sp>
      <p:sp>
        <p:nvSpPr>
          <p:cNvPr id="8" name="Speech Bubble: Rectangle 7">
            <a:extLst>
              <a:ext uri="{FF2B5EF4-FFF2-40B4-BE49-F238E27FC236}">
                <a16:creationId xmlns:a16="http://schemas.microsoft.com/office/drawing/2014/main" id="{03206CE5-816D-488E-8006-6B9152182276}"/>
              </a:ext>
            </a:extLst>
          </p:cNvPr>
          <p:cNvSpPr/>
          <p:nvPr/>
        </p:nvSpPr>
        <p:spPr>
          <a:xfrm>
            <a:off x="8253654" y="3914788"/>
            <a:ext cx="1236671" cy="402651"/>
          </a:xfrm>
          <a:prstGeom prst="wedgeRectCallout">
            <a:avLst>
              <a:gd name="adj1" fmla="val -56460"/>
              <a:gd name="adj2" fmla="val -28414"/>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9" name="Speech Bubble: Rectangle 8">
            <a:extLst>
              <a:ext uri="{FF2B5EF4-FFF2-40B4-BE49-F238E27FC236}">
                <a16:creationId xmlns:a16="http://schemas.microsoft.com/office/drawing/2014/main" id="{2E4E3A31-B90E-42EF-8001-2A576114F50E}"/>
              </a:ext>
            </a:extLst>
          </p:cNvPr>
          <p:cNvSpPr/>
          <p:nvPr/>
        </p:nvSpPr>
        <p:spPr>
          <a:xfrm>
            <a:off x="8251130" y="4379874"/>
            <a:ext cx="1236671" cy="307104"/>
          </a:xfrm>
          <a:prstGeom prst="wedgeRectCallout">
            <a:avLst>
              <a:gd name="adj1" fmla="val -56460"/>
              <a:gd name="adj2" fmla="val -28414"/>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0" name="Speech Bubble: Rectangle 9">
            <a:extLst>
              <a:ext uri="{FF2B5EF4-FFF2-40B4-BE49-F238E27FC236}">
                <a16:creationId xmlns:a16="http://schemas.microsoft.com/office/drawing/2014/main" id="{5B3FA39F-9AF8-4AAF-B31C-2D6A8B9D47F9}"/>
              </a:ext>
            </a:extLst>
          </p:cNvPr>
          <p:cNvSpPr/>
          <p:nvPr/>
        </p:nvSpPr>
        <p:spPr>
          <a:xfrm>
            <a:off x="8251130" y="4749413"/>
            <a:ext cx="1236671" cy="307105"/>
          </a:xfrm>
          <a:prstGeom prst="wedgeRectCallout">
            <a:avLst>
              <a:gd name="adj1" fmla="val -56460"/>
              <a:gd name="adj2" fmla="val -28414"/>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1" name="TextBox 10">
            <a:extLst>
              <a:ext uri="{FF2B5EF4-FFF2-40B4-BE49-F238E27FC236}">
                <a16:creationId xmlns:a16="http://schemas.microsoft.com/office/drawing/2014/main" id="{16BD0BB0-71DE-454F-9586-1CCB4DC58A2A}"/>
              </a:ext>
            </a:extLst>
          </p:cNvPr>
          <p:cNvSpPr txBox="1"/>
          <p:nvPr/>
        </p:nvSpPr>
        <p:spPr>
          <a:xfrm>
            <a:off x="8251131" y="3954166"/>
            <a:ext cx="12366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Amendment during Air pre-loading</a:t>
            </a:r>
          </a:p>
        </p:txBody>
      </p:sp>
      <p:sp>
        <p:nvSpPr>
          <p:cNvPr id="12" name="TextBox 11">
            <a:extLst>
              <a:ext uri="{FF2B5EF4-FFF2-40B4-BE49-F238E27FC236}">
                <a16:creationId xmlns:a16="http://schemas.microsoft.com/office/drawing/2014/main" id="{09EBF909-597F-4381-B06E-461F858CB0AB}"/>
              </a:ext>
            </a:extLst>
          </p:cNvPr>
          <p:cNvSpPr txBox="1"/>
          <p:nvPr/>
        </p:nvSpPr>
        <p:spPr>
          <a:xfrm>
            <a:off x="8251131" y="4364149"/>
            <a:ext cx="12366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Air pre-loading assessment complete</a:t>
            </a:r>
          </a:p>
        </p:txBody>
      </p:sp>
      <p:sp>
        <p:nvSpPr>
          <p:cNvPr id="13" name="TextBox 12">
            <a:extLst>
              <a:ext uri="{FF2B5EF4-FFF2-40B4-BE49-F238E27FC236}">
                <a16:creationId xmlns:a16="http://schemas.microsoft.com/office/drawing/2014/main" id="{6441055F-26E8-4707-9580-AE3E7083250A}"/>
              </a:ext>
            </a:extLst>
          </p:cNvPr>
          <p:cNvSpPr txBox="1"/>
          <p:nvPr/>
        </p:nvSpPr>
        <p:spPr>
          <a:xfrm>
            <a:off x="8251130" y="4746350"/>
            <a:ext cx="12366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Assessment complete for pre-arrival</a:t>
            </a:r>
          </a:p>
        </p:txBody>
      </p:sp>
      <p:sp>
        <p:nvSpPr>
          <p:cNvPr id="14" name="TextBox 13">
            <a:extLst>
              <a:ext uri="{FF2B5EF4-FFF2-40B4-BE49-F238E27FC236}">
                <a16:creationId xmlns:a16="http://schemas.microsoft.com/office/drawing/2014/main" id="{A10A6F2D-0184-480B-863A-B58C930842AE}"/>
              </a:ext>
            </a:extLst>
          </p:cNvPr>
          <p:cNvSpPr txBox="1"/>
          <p:nvPr/>
        </p:nvSpPr>
        <p:spPr>
          <a:xfrm>
            <a:off x="1522247" y="1260927"/>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Carriers</a:t>
            </a:r>
          </a:p>
          <a:p>
            <a:endParaRPr lang="en-US" dirty="0"/>
          </a:p>
        </p:txBody>
      </p:sp>
    </p:spTree>
    <p:extLst>
      <p:ext uri="{BB962C8B-B14F-4D97-AF65-F5344CB8AC3E}">
        <p14:creationId xmlns:p14="http://schemas.microsoft.com/office/powerpoint/2010/main" val="2853483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8D0364-3C94-4967-A060-ECD4BD583BFF}"/>
              </a:ext>
            </a:extLst>
          </p:cNvPr>
          <p:cNvSpPr>
            <a:spLocks noGrp="1"/>
          </p:cNvSpPr>
          <p:nvPr>
            <p:ph idx="1"/>
          </p:nvPr>
        </p:nvSpPr>
        <p:spPr>
          <a:xfrm>
            <a:off x="838200" y="1488048"/>
            <a:ext cx="10905699" cy="4643238"/>
          </a:xfrm>
        </p:spPr>
        <p:txBody>
          <a:bodyPr/>
          <a:lstStyle/>
          <a:p>
            <a:pPr algn="just">
              <a:spcAft>
                <a:spcPts val="1200"/>
              </a:spcAft>
            </a:pPr>
            <a:r>
              <a:rPr lang="en-US" sz="1800" dirty="0"/>
              <a:t>The approach to verify the conformance of the EO systems is based on business scenarios. Those will be triggered from the ICS2 STI-STP Self-Conformance Test Campaign screen, dedicated solely for the purpose of an EO user to configure and execute the conformance test campaigns.</a:t>
            </a:r>
          </a:p>
          <a:p>
            <a:pPr algn="just">
              <a:spcAft>
                <a:spcPts val="1200"/>
              </a:spcAft>
            </a:pPr>
            <a:r>
              <a:rPr lang="en-US" sz="1800" dirty="0"/>
              <a:t>In the ICS2 STI-STP Self-Conformance Test Campaign Configuration screen the EO must select the Sender Party ID from a drop-down list with all the Party IDs that have been configured in Manage Trader Preferences, for the Test Campaign it is going to Register.</a:t>
            </a:r>
          </a:p>
          <a:p>
            <a:pPr marL="0" indent="0" algn="just">
              <a:buNone/>
            </a:pPr>
            <a:r>
              <a:rPr lang="en-US" sz="1800" dirty="0"/>
              <a:t> </a:t>
            </a:r>
          </a:p>
        </p:txBody>
      </p:sp>
      <p:sp>
        <p:nvSpPr>
          <p:cNvPr id="3" name="Slide Number Placeholder 2">
            <a:extLst>
              <a:ext uri="{FF2B5EF4-FFF2-40B4-BE49-F238E27FC236}">
                <a16:creationId xmlns:a16="http://schemas.microsoft.com/office/drawing/2014/main" id="{D6B8C142-D446-4425-B1AC-B85CCC9BB82B}"/>
              </a:ext>
            </a:extLst>
          </p:cNvPr>
          <p:cNvSpPr>
            <a:spLocks noGrp="1"/>
          </p:cNvSpPr>
          <p:nvPr>
            <p:ph type="sldNum" sz="quarter" idx="12"/>
          </p:nvPr>
        </p:nvSpPr>
        <p:spPr/>
        <p:txBody>
          <a:bodyPr/>
          <a:lstStyle/>
          <a:p>
            <a:fld id="{F46C79FD-C571-418B-AB0F-5EE936C85276}" type="slidenum">
              <a:rPr lang="en-GB" smtClean="0"/>
              <a:t>4</a:t>
            </a:fld>
            <a:endParaRPr lang="en-GB" dirty="0"/>
          </a:p>
        </p:txBody>
      </p:sp>
      <p:sp>
        <p:nvSpPr>
          <p:cNvPr id="4" name="Title 3">
            <a:extLst>
              <a:ext uri="{FF2B5EF4-FFF2-40B4-BE49-F238E27FC236}">
                <a16:creationId xmlns:a16="http://schemas.microsoft.com/office/drawing/2014/main" id="{03ED1AE4-3E8C-43AD-AF39-ED101B33A36C}"/>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3</a:t>
            </a:r>
            <a:r>
              <a:rPr lang="el-GR" sz="3600" b="1"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Trigger to start CT execution</a:t>
            </a:r>
          </a:p>
        </p:txBody>
      </p:sp>
      <p:pic>
        <p:nvPicPr>
          <p:cNvPr id="6" name="Picture 5">
            <a:extLst>
              <a:ext uri="{FF2B5EF4-FFF2-40B4-BE49-F238E27FC236}">
                <a16:creationId xmlns:a16="http://schemas.microsoft.com/office/drawing/2014/main" id="{1E8B4BE8-324A-426D-993B-D111D174BA2C}"/>
              </a:ext>
            </a:extLst>
          </p:cNvPr>
          <p:cNvPicPr>
            <a:picLocks noChangeAspect="1"/>
          </p:cNvPicPr>
          <p:nvPr/>
        </p:nvPicPr>
        <p:blipFill>
          <a:blip r:embed="rId2"/>
          <a:stretch>
            <a:fillRect/>
          </a:stretch>
        </p:blipFill>
        <p:spPr>
          <a:xfrm>
            <a:off x="2461307" y="3463922"/>
            <a:ext cx="7269385" cy="2686210"/>
          </a:xfrm>
          <a:prstGeom prst="rect">
            <a:avLst/>
          </a:prstGeom>
          <a:effectLst>
            <a:outerShdw blurRad="63500" sx="102000" sy="102000" algn="ctr" rotWithShape="0">
              <a:prstClr val="black">
                <a:alpha val="40000"/>
              </a:prstClr>
            </a:outerShdw>
          </a:effectLst>
        </p:spPr>
      </p:pic>
      <p:sp>
        <p:nvSpPr>
          <p:cNvPr id="9" name="Rectangle: Rounded Corners 8">
            <a:extLst>
              <a:ext uri="{FF2B5EF4-FFF2-40B4-BE49-F238E27FC236}">
                <a16:creationId xmlns:a16="http://schemas.microsoft.com/office/drawing/2014/main" id="{166EE2C8-9811-4ABA-920E-85C7086AC137}"/>
              </a:ext>
            </a:extLst>
          </p:cNvPr>
          <p:cNvSpPr/>
          <p:nvPr/>
        </p:nvSpPr>
        <p:spPr>
          <a:xfrm>
            <a:off x="5416598" y="3457242"/>
            <a:ext cx="1748901" cy="248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50000"/>
                  </a:schemeClr>
                </a:solidFill>
              </a:rPr>
              <a:t>STI-STP</a:t>
            </a:r>
          </a:p>
        </p:txBody>
      </p:sp>
    </p:spTree>
    <p:extLst>
      <p:ext uri="{BB962C8B-B14F-4D97-AF65-F5344CB8AC3E}">
        <p14:creationId xmlns:p14="http://schemas.microsoft.com/office/powerpoint/2010/main" val="1091141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72993"/>
            <a:ext cx="10905699" cy="4531752"/>
          </a:xfrm>
        </p:spPr>
        <p:txBody>
          <a:bodyPr/>
          <a:lstStyle/>
          <a:p>
            <a:pPr marL="457200" indent="-457200" algn="just">
              <a:buFont typeface="+mj-lt"/>
              <a:buAutoNum type="arabicPeriod" startAt="6"/>
            </a:pPr>
            <a:r>
              <a:rPr lang="en-US" sz="2000" dirty="0">
                <a:solidFill>
                  <a:schemeClr val="tx2"/>
                </a:solidFill>
                <a:effectLst>
                  <a:outerShdw blurRad="38100" dist="38100" dir="2700000" algn="tl">
                    <a:srgbClr val="000000">
                      <a:alpha val="43137"/>
                    </a:srgbClr>
                  </a:outerShdw>
                </a:effectLst>
                <a:latin typeface="+mj-lt"/>
                <a:ea typeface="+mj-ea"/>
                <a:cs typeface="+mj-cs"/>
              </a:rPr>
              <a:t>Carrier Business Scenario - Controls and Arrival Notification for F28</a:t>
            </a:r>
          </a:p>
          <a:p>
            <a:pPr algn="just"/>
            <a:r>
              <a:rPr lang="en-US" sz="2000" dirty="0"/>
              <a:t>This section depicts the business scenario of Controls and Arrival Notification for a Carrier for ICS2 Release 2 when sending an F28. </a:t>
            </a: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40</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6" name="Picture 5">
            <a:extLst>
              <a:ext uri="{FF2B5EF4-FFF2-40B4-BE49-F238E27FC236}">
                <a16:creationId xmlns:a16="http://schemas.microsoft.com/office/drawing/2014/main" id="{4550C994-5C76-41D0-B62B-FCC753846D35}"/>
              </a:ext>
            </a:extLst>
          </p:cNvPr>
          <p:cNvPicPr>
            <a:picLocks noChangeAspect="1"/>
          </p:cNvPicPr>
          <p:nvPr/>
        </p:nvPicPr>
        <p:blipFill>
          <a:blip r:embed="rId2"/>
          <a:stretch>
            <a:fillRect/>
          </a:stretch>
        </p:blipFill>
        <p:spPr>
          <a:xfrm>
            <a:off x="4095750" y="2825874"/>
            <a:ext cx="4000500" cy="2857500"/>
          </a:xfrm>
          <a:prstGeom prst="rect">
            <a:avLst/>
          </a:prstGeom>
        </p:spPr>
      </p:pic>
      <p:sp>
        <p:nvSpPr>
          <p:cNvPr id="7" name="TextBox 6">
            <a:extLst>
              <a:ext uri="{FF2B5EF4-FFF2-40B4-BE49-F238E27FC236}">
                <a16:creationId xmlns:a16="http://schemas.microsoft.com/office/drawing/2014/main" id="{15130554-7156-4159-AE07-51C354AD71DA}"/>
              </a:ext>
            </a:extLst>
          </p:cNvPr>
          <p:cNvSpPr txBox="1"/>
          <p:nvPr/>
        </p:nvSpPr>
        <p:spPr>
          <a:xfrm>
            <a:off x="8250857" y="3746793"/>
            <a:ext cx="123667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Assessment complete for pre-arrival</a:t>
            </a:r>
          </a:p>
        </p:txBody>
      </p:sp>
      <p:sp>
        <p:nvSpPr>
          <p:cNvPr id="8" name="Speech Bubble: Rectangle 7">
            <a:extLst>
              <a:ext uri="{FF2B5EF4-FFF2-40B4-BE49-F238E27FC236}">
                <a16:creationId xmlns:a16="http://schemas.microsoft.com/office/drawing/2014/main" id="{0CDA3B09-3932-4153-A000-8F13F7F4B723}"/>
              </a:ext>
            </a:extLst>
          </p:cNvPr>
          <p:cNvSpPr/>
          <p:nvPr/>
        </p:nvSpPr>
        <p:spPr>
          <a:xfrm>
            <a:off x="8250857" y="3746793"/>
            <a:ext cx="1236671" cy="338554"/>
          </a:xfrm>
          <a:prstGeom prst="wedgeRectCallout">
            <a:avLst>
              <a:gd name="adj1" fmla="val -56460"/>
              <a:gd name="adj2" fmla="val -28414"/>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9" name="Speech Bubble: Rectangle 8">
            <a:extLst>
              <a:ext uri="{FF2B5EF4-FFF2-40B4-BE49-F238E27FC236}">
                <a16:creationId xmlns:a16="http://schemas.microsoft.com/office/drawing/2014/main" id="{90F27BB2-2B14-465B-89D8-A80011557FA0}"/>
              </a:ext>
            </a:extLst>
          </p:cNvPr>
          <p:cNvSpPr/>
          <p:nvPr/>
        </p:nvSpPr>
        <p:spPr>
          <a:xfrm>
            <a:off x="8250857" y="4221595"/>
            <a:ext cx="1236671" cy="461665"/>
          </a:xfrm>
          <a:prstGeom prst="wedgeRectCallout">
            <a:avLst>
              <a:gd name="adj1" fmla="val -56460"/>
              <a:gd name="adj2" fmla="val -28414"/>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0" name="TextBox 9">
            <a:extLst>
              <a:ext uri="{FF2B5EF4-FFF2-40B4-BE49-F238E27FC236}">
                <a16:creationId xmlns:a16="http://schemas.microsoft.com/office/drawing/2014/main" id="{6D49382B-3060-4A43-ADF1-440F946A3F73}"/>
              </a:ext>
            </a:extLst>
          </p:cNvPr>
          <p:cNvSpPr txBox="1"/>
          <p:nvPr/>
        </p:nvSpPr>
        <p:spPr>
          <a:xfrm>
            <a:off x="8250857" y="4221594"/>
            <a:ext cx="113901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Arrival Notification from the previously lodged ENS filing</a:t>
            </a:r>
          </a:p>
        </p:txBody>
      </p:sp>
      <p:sp>
        <p:nvSpPr>
          <p:cNvPr id="11" name="Speech Bubble: Rectangle 10">
            <a:extLst>
              <a:ext uri="{FF2B5EF4-FFF2-40B4-BE49-F238E27FC236}">
                <a16:creationId xmlns:a16="http://schemas.microsoft.com/office/drawing/2014/main" id="{55028A07-F068-45DF-AA0E-387F4B4A2726}"/>
              </a:ext>
            </a:extLst>
          </p:cNvPr>
          <p:cNvSpPr/>
          <p:nvPr/>
        </p:nvSpPr>
        <p:spPr>
          <a:xfrm>
            <a:off x="8250857" y="4908287"/>
            <a:ext cx="1592518" cy="584775"/>
          </a:xfrm>
          <a:prstGeom prst="wedgeRectCallout">
            <a:avLst>
              <a:gd name="adj1" fmla="val -56460"/>
              <a:gd name="adj2" fmla="val -28414"/>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2" name="TextBox 11">
            <a:extLst>
              <a:ext uri="{FF2B5EF4-FFF2-40B4-BE49-F238E27FC236}">
                <a16:creationId xmlns:a16="http://schemas.microsoft.com/office/drawing/2014/main" id="{1DAD2288-1AAF-4139-9FD3-6122D3B800A4}"/>
              </a:ext>
            </a:extLst>
          </p:cNvPr>
          <p:cNvSpPr txBox="1"/>
          <p:nvPr/>
        </p:nvSpPr>
        <p:spPr>
          <a:xfrm>
            <a:off x="8250857" y="4931041"/>
            <a:ext cx="159251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 second Arrival notification is lodged to trigger the House consignment in incorrect state notification</a:t>
            </a:r>
          </a:p>
        </p:txBody>
      </p:sp>
      <p:sp>
        <p:nvSpPr>
          <p:cNvPr id="13" name="TextBox 12">
            <a:extLst>
              <a:ext uri="{FF2B5EF4-FFF2-40B4-BE49-F238E27FC236}">
                <a16:creationId xmlns:a16="http://schemas.microsoft.com/office/drawing/2014/main" id="{3FB832F7-0763-409D-9C1D-8B92301EEEDE}"/>
              </a:ext>
            </a:extLst>
          </p:cNvPr>
          <p:cNvSpPr txBox="1"/>
          <p:nvPr/>
        </p:nvSpPr>
        <p:spPr>
          <a:xfrm>
            <a:off x="1522247" y="1265217"/>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Carriers</a:t>
            </a:r>
          </a:p>
          <a:p>
            <a:endParaRPr lang="en-US" dirty="0"/>
          </a:p>
        </p:txBody>
      </p:sp>
    </p:spTree>
    <p:extLst>
      <p:ext uri="{BB962C8B-B14F-4D97-AF65-F5344CB8AC3E}">
        <p14:creationId xmlns:p14="http://schemas.microsoft.com/office/powerpoint/2010/main" val="2156088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72993"/>
            <a:ext cx="10905699" cy="4531752"/>
          </a:xfrm>
        </p:spPr>
        <p:txBody>
          <a:bodyPr/>
          <a:lstStyle/>
          <a:p>
            <a:pPr marL="457200" indent="-457200" algn="just">
              <a:buFont typeface="+mj-lt"/>
              <a:buAutoNum type="arabicPeriod" startAt="7"/>
            </a:pPr>
            <a:r>
              <a:rPr lang="en-US" sz="2000" dirty="0">
                <a:solidFill>
                  <a:schemeClr val="tx2"/>
                </a:solidFill>
                <a:effectLst>
                  <a:outerShdw blurRad="38100" dist="38100" dir="2700000" algn="tl">
                    <a:srgbClr val="000000">
                      <a:alpha val="43137"/>
                    </a:srgbClr>
                  </a:outerShdw>
                </a:effectLst>
                <a:latin typeface="+mj-lt"/>
                <a:ea typeface="+mj-ea"/>
                <a:cs typeface="+mj-cs"/>
              </a:rPr>
              <a:t>Carrier Business Scenario - ENS Not Complete Notification for F21</a:t>
            </a:r>
          </a:p>
          <a:p>
            <a:pPr algn="just">
              <a:spcAft>
                <a:spcPts val="2400"/>
              </a:spcAft>
            </a:pPr>
            <a:r>
              <a:rPr lang="en-US" sz="2000" dirty="0"/>
              <a:t>This section depicts the business scenario of ENS Not Complete Notification for a Carrier for ICS2 Release 2 when sending an F21. </a:t>
            </a: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41</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7" name="Picture 6">
            <a:extLst>
              <a:ext uri="{FF2B5EF4-FFF2-40B4-BE49-F238E27FC236}">
                <a16:creationId xmlns:a16="http://schemas.microsoft.com/office/drawing/2014/main" id="{D45F0CF1-2CAB-4C6D-8454-966F2A4E5A7D}"/>
              </a:ext>
            </a:extLst>
          </p:cNvPr>
          <p:cNvPicPr>
            <a:picLocks noChangeAspect="1"/>
          </p:cNvPicPr>
          <p:nvPr/>
        </p:nvPicPr>
        <p:blipFill>
          <a:blip r:embed="rId2"/>
          <a:stretch>
            <a:fillRect/>
          </a:stretch>
        </p:blipFill>
        <p:spPr>
          <a:xfrm>
            <a:off x="4218747" y="3429000"/>
            <a:ext cx="4019550" cy="1247775"/>
          </a:xfrm>
          <a:prstGeom prst="rect">
            <a:avLst/>
          </a:prstGeom>
        </p:spPr>
      </p:pic>
      <p:sp>
        <p:nvSpPr>
          <p:cNvPr id="9" name="Speech Bubble: Rectangle 8">
            <a:extLst>
              <a:ext uri="{FF2B5EF4-FFF2-40B4-BE49-F238E27FC236}">
                <a16:creationId xmlns:a16="http://schemas.microsoft.com/office/drawing/2014/main" id="{E04EBFAB-8E51-460D-8F5F-3B6BE65F6B8F}"/>
              </a:ext>
            </a:extLst>
          </p:cNvPr>
          <p:cNvSpPr/>
          <p:nvPr/>
        </p:nvSpPr>
        <p:spPr>
          <a:xfrm>
            <a:off x="8348511" y="3775826"/>
            <a:ext cx="2068678" cy="707885"/>
          </a:xfrm>
          <a:prstGeom prst="wedgeRectCallout">
            <a:avLst>
              <a:gd name="adj1" fmla="val -56031"/>
              <a:gd name="adj2" fmla="val 431"/>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0" name="TextBox 9">
            <a:extLst>
              <a:ext uri="{FF2B5EF4-FFF2-40B4-BE49-F238E27FC236}">
                <a16:creationId xmlns:a16="http://schemas.microsoft.com/office/drawing/2014/main" id="{C7EF1752-1D22-47F7-BAF5-9F713EC6F669}"/>
              </a:ext>
            </a:extLst>
          </p:cNvPr>
          <p:cNvSpPr txBox="1"/>
          <p:nvPr/>
        </p:nvSpPr>
        <p:spPr>
          <a:xfrm>
            <a:off x="8348511" y="3775826"/>
            <a:ext cx="215377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No corresponding ENS filing is simulated for the Supplementary declarant indicated in F21. After the expiration of the linking timer the ENS Not complete notification is sent.</a:t>
            </a:r>
          </a:p>
        </p:txBody>
      </p:sp>
      <p:sp>
        <p:nvSpPr>
          <p:cNvPr id="8" name="TextBox 7">
            <a:extLst>
              <a:ext uri="{FF2B5EF4-FFF2-40B4-BE49-F238E27FC236}">
                <a16:creationId xmlns:a16="http://schemas.microsoft.com/office/drawing/2014/main" id="{6AA39B58-B5D4-474E-B75B-3D77F551AE40}"/>
              </a:ext>
            </a:extLst>
          </p:cNvPr>
          <p:cNvSpPr txBox="1"/>
          <p:nvPr/>
        </p:nvSpPr>
        <p:spPr>
          <a:xfrm>
            <a:off x="1522247" y="1265217"/>
            <a:ext cx="4706275" cy="615553"/>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Carriers</a:t>
            </a:r>
          </a:p>
          <a:p>
            <a:endParaRPr lang="en-US" dirty="0"/>
          </a:p>
        </p:txBody>
      </p:sp>
    </p:spTree>
    <p:extLst>
      <p:ext uri="{BB962C8B-B14F-4D97-AF65-F5344CB8AC3E}">
        <p14:creationId xmlns:p14="http://schemas.microsoft.com/office/powerpoint/2010/main" val="848561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68703"/>
            <a:ext cx="10905699" cy="4531752"/>
          </a:xfrm>
        </p:spPr>
        <p:txBody>
          <a:bodyPr/>
          <a:lstStyle/>
          <a:p>
            <a:pPr>
              <a:buFont typeface="Wingdings" panose="05000000000000000000" pitchFamily="2" charset="2"/>
              <a:buChar char="Ø"/>
            </a:pPr>
            <a:r>
              <a:rPr lang="en-US" sz="2000" b="1" dirty="0">
                <a:solidFill>
                  <a:schemeClr val="tx2"/>
                </a:solidFill>
                <a:effectLst>
                  <a:outerShdw blurRad="38100" dist="38100" dir="2700000" algn="tl">
                    <a:srgbClr val="000000">
                      <a:alpha val="43137"/>
                    </a:srgbClr>
                  </a:outerShdw>
                </a:effectLst>
                <a:latin typeface="+mj-lt"/>
                <a:ea typeface="+mj-ea"/>
                <a:cs typeface="+mj-cs"/>
              </a:rPr>
              <a:t>Business scenarios for House filers</a:t>
            </a:r>
          </a:p>
          <a:p>
            <a:pPr algn="just">
              <a:spcAft>
                <a:spcPts val="600"/>
              </a:spcAft>
            </a:pPr>
            <a:r>
              <a:rPr lang="en-GB" sz="2000" dirty="0">
                <a:effectLst/>
                <a:ea typeface="Times New Roman" panose="02020603050405020304" pitchFamily="18" charset="0"/>
                <a:cs typeface="Times New Roman" panose="02020603050405020304" pitchFamily="18" charset="0"/>
              </a:rPr>
              <a:t>As not all types of filings are applicable for each (air cargo) House filer, a house filer must select which types of ENS filing they intend to send: F22, F23+F25, F24, F26;</a:t>
            </a:r>
            <a:endParaRPr lang="en-US" sz="2000" dirty="0">
              <a:effectLst/>
              <a:ea typeface="Times New Roman" panose="02020603050405020304" pitchFamily="18" charset="0"/>
              <a:cs typeface="Times New Roman" panose="02020603050405020304" pitchFamily="18" charset="0"/>
            </a:endParaRPr>
          </a:p>
          <a:p>
            <a:pPr algn="just">
              <a:spcAft>
                <a:spcPts val="600"/>
              </a:spcAft>
              <a:tabLst>
                <a:tab pos="3269615" algn="l"/>
              </a:tabLst>
            </a:pPr>
            <a:r>
              <a:rPr lang="en-GB" sz="2000" dirty="0">
                <a:effectLst/>
                <a:ea typeface="Times New Roman" panose="02020603050405020304" pitchFamily="18" charset="0"/>
                <a:cs typeface="Times New Roman" panose="02020603050405020304" pitchFamily="18" charset="0"/>
              </a:rPr>
              <a:t>For each ENS filing, the following table defines the business cases that must be covered to test the complete functionality.</a:t>
            </a:r>
            <a:endParaRPr lang="en-US" sz="2000" dirty="0">
              <a:effectLst/>
              <a:ea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2000" b="1" dirty="0">
              <a:effectLst>
                <a:outerShdw blurRad="38100" dist="38100" dir="2700000" algn="tl">
                  <a:srgbClr val="000000">
                    <a:alpha val="43137"/>
                  </a:srgbClr>
                </a:outerShdw>
              </a:effectLst>
              <a:cs typeface="Times New Roman" panose="02020603050405020304" pitchFamily="18" charset="0"/>
            </a:endParaRP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42</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7" name="Picture 6">
            <a:extLst>
              <a:ext uri="{FF2B5EF4-FFF2-40B4-BE49-F238E27FC236}">
                <a16:creationId xmlns:a16="http://schemas.microsoft.com/office/drawing/2014/main" id="{432F18A3-2DDC-4489-8B25-7530B9C924B2}"/>
              </a:ext>
            </a:extLst>
          </p:cNvPr>
          <p:cNvPicPr>
            <a:picLocks noChangeAspect="1"/>
          </p:cNvPicPr>
          <p:nvPr/>
        </p:nvPicPr>
        <p:blipFill>
          <a:blip r:embed="rId2"/>
          <a:stretch>
            <a:fillRect/>
          </a:stretch>
        </p:blipFill>
        <p:spPr>
          <a:xfrm>
            <a:off x="4000500" y="3497848"/>
            <a:ext cx="4191000" cy="1762125"/>
          </a:xfrm>
          <a:prstGeom prst="rect">
            <a:avLst/>
          </a:prstGeom>
        </p:spPr>
      </p:pic>
      <p:sp>
        <p:nvSpPr>
          <p:cNvPr id="6" name="TextBox 5">
            <a:extLst>
              <a:ext uri="{FF2B5EF4-FFF2-40B4-BE49-F238E27FC236}">
                <a16:creationId xmlns:a16="http://schemas.microsoft.com/office/drawing/2014/main" id="{FFAC39B6-60F4-49B8-97F8-3133E9F80F44}"/>
              </a:ext>
            </a:extLst>
          </p:cNvPr>
          <p:cNvSpPr txBox="1"/>
          <p:nvPr/>
        </p:nvSpPr>
        <p:spPr>
          <a:xfrm>
            <a:off x="1522247" y="1260927"/>
            <a:ext cx="4706275" cy="338554"/>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House filers</a:t>
            </a:r>
          </a:p>
        </p:txBody>
      </p:sp>
    </p:spTree>
    <p:extLst>
      <p:ext uri="{BB962C8B-B14F-4D97-AF65-F5344CB8AC3E}">
        <p14:creationId xmlns:p14="http://schemas.microsoft.com/office/powerpoint/2010/main" val="3734212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52996" y="1572993"/>
            <a:ext cx="10905699" cy="4531752"/>
          </a:xfrm>
        </p:spPr>
        <p:txBody>
          <a:bodyPr/>
          <a:lstStyle/>
          <a:p>
            <a:pPr algn="just">
              <a:spcAft>
                <a:spcPts val="600"/>
              </a:spcAft>
            </a:pPr>
            <a:r>
              <a:rPr lang="en-GB" sz="2000" dirty="0">
                <a:cs typeface="Times New Roman" panose="02020603050405020304" pitchFamily="18" charset="0"/>
              </a:rPr>
              <a:t>The EO can consult the Test Campaign that s/he has registered and then view the related business scenarios or launch the test for business scenarios where the initial ENS registration is to be mocked, as depicted below:</a:t>
            </a:r>
            <a:endParaRPr lang="en-US" sz="2000" dirty="0">
              <a:effectLst>
                <a:outerShdw blurRad="38100" dist="38100" dir="2700000" algn="tl">
                  <a:srgbClr val="000000">
                    <a:alpha val="43137"/>
                  </a:srgbClr>
                </a:outerShdw>
              </a:effectLst>
              <a:cs typeface="Times New Roman" panose="02020603050405020304" pitchFamily="18" charset="0"/>
            </a:endParaRP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43</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6" name="Picture 5">
            <a:extLst>
              <a:ext uri="{FF2B5EF4-FFF2-40B4-BE49-F238E27FC236}">
                <a16:creationId xmlns:a16="http://schemas.microsoft.com/office/drawing/2014/main" id="{BC9B5E20-C32E-40C2-83A0-8AC505D0B14F}"/>
              </a:ext>
            </a:extLst>
          </p:cNvPr>
          <p:cNvPicPr>
            <a:picLocks noChangeAspect="1"/>
          </p:cNvPicPr>
          <p:nvPr/>
        </p:nvPicPr>
        <p:blipFill>
          <a:blip r:embed="rId2"/>
          <a:stretch>
            <a:fillRect/>
          </a:stretch>
        </p:blipFill>
        <p:spPr>
          <a:xfrm>
            <a:off x="2285740" y="3166433"/>
            <a:ext cx="8010617" cy="2064296"/>
          </a:xfrm>
          <a:prstGeom prst="rect">
            <a:avLst/>
          </a:prstGeom>
        </p:spPr>
      </p:pic>
      <p:sp>
        <p:nvSpPr>
          <p:cNvPr id="8" name="Rectangle: Rounded Corners 7">
            <a:extLst>
              <a:ext uri="{FF2B5EF4-FFF2-40B4-BE49-F238E27FC236}">
                <a16:creationId xmlns:a16="http://schemas.microsoft.com/office/drawing/2014/main" id="{019917A7-8362-456A-86C4-ECC195BA4A8D}"/>
              </a:ext>
            </a:extLst>
          </p:cNvPr>
          <p:cNvSpPr/>
          <p:nvPr/>
        </p:nvSpPr>
        <p:spPr>
          <a:xfrm>
            <a:off x="4589754" y="3166433"/>
            <a:ext cx="1802167" cy="417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50000"/>
                  </a:schemeClr>
                </a:solidFill>
              </a:rPr>
              <a:t>STI-STP</a:t>
            </a:r>
          </a:p>
        </p:txBody>
      </p:sp>
      <p:sp>
        <p:nvSpPr>
          <p:cNvPr id="7" name="TextBox 6">
            <a:extLst>
              <a:ext uri="{FF2B5EF4-FFF2-40B4-BE49-F238E27FC236}">
                <a16:creationId xmlns:a16="http://schemas.microsoft.com/office/drawing/2014/main" id="{A63CBAB6-C75E-42AE-B048-9E27A269C1C9}"/>
              </a:ext>
            </a:extLst>
          </p:cNvPr>
          <p:cNvSpPr txBox="1"/>
          <p:nvPr/>
        </p:nvSpPr>
        <p:spPr>
          <a:xfrm>
            <a:off x="1522247" y="1265217"/>
            <a:ext cx="4706275" cy="338554"/>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House filers</a:t>
            </a:r>
          </a:p>
        </p:txBody>
      </p:sp>
    </p:spTree>
    <p:extLst>
      <p:ext uri="{BB962C8B-B14F-4D97-AF65-F5344CB8AC3E}">
        <p14:creationId xmlns:p14="http://schemas.microsoft.com/office/powerpoint/2010/main" val="3228294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99534"/>
            <a:ext cx="10905699" cy="4531752"/>
          </a:xfrm>
        </p:spPr>
        <p:txBody>
          <a:bodyPr/>
          <a:lstStyle/>
          <a:p>
            <a:pPr algn="just">
              <a:spcAft>
                <a:spcPts val="1200"/>
              </a:spcAft>
            </a:pPr>
            <a:r>
              <a:rPr lang="en-US" sz="2000" dirty="0">
                <a:effectLst/>
                <a:ea typeface="Times New Roman" panose="02020603050405020304" pitchFamily="18" charset="0"/>
                <a:cs typeface="Times New Roman" panose="02020603050405020304" pitchFamily="18" charset="0"/>
              </a:rPr>
              <a:t>The functionality will be considered covered once all the business cases applicable per ENS Filing are performed. If more than one ENS filing is selected, all the applicable business cases must be performed for each of them;</a:t>
            </a:r>
          </a:p>
          <a:p>
            <a:pPr algn="just">
              <a:spcAft>
                <a:spcPts val="1200"/>
              </a:spcAft>
            </a:pPr>
            <a:r>
              <a:rPr lang="en-US" sz="2000" dirty="0">
                <a:effectLst/>
                <a:ea typeface="Times New Roman" panose="02020603050405020304" pitchFamily="18" charset="0"/>
                <a:cs typeface="Times New Roman" panose="02020603050405020304" pitchFamily="18" charset="0"/>
              </a:rPr>
              <a:t>As an example, if a house filer selects to support F22 and F24, </a:t>
            </a:r>
            <a:r>
              <a:rPr lang="en-US" sz="2000" dirty="0">
                <a:ea typeface="Times New Roman" panose="02020603050405020304" pitchFamily="18" charset="0"/>
                <a:cs typeface="Times New Roman" panose="02020603050405020304" pitchFamily="18" charset="0"/>
              </a:rPr>
              <a:t>it</a:t>
            </a:r>
            <a:r>
              <a:rPr lang="en-US" sz="2000" dirty="0">
                <a:effectLst/>
                <a:ea typeface="Times New Roman" panose="02020603050405020304" pitchFamily="18" charset="0"/>
                <a:cs typeface="Times New Roman" panose="02020603050405020304" pitchFamily="18" charset="0"/>
              </a:rPr>
              <a:t> should perform the following business cases to cover the complete functionality:</a:t>
            </a:r>
          </a:p>
          <a:p>
            <a:pPr lvl="1" algn="just">
              <a:spcAft>
                <a:spcPts val="1200"/>
              </a:spcAft>
              <a:buFont typeface="Courier New" panose="02070309020205020404" pitchFamily="49" charset="0"/>
              <a:buChar char="o"/>
            </a:pPr>
            <a:r>
              <a:rPr lang="en-US" dirty="0">
                <a:effectLst/>
                <a:ea typeface="Times New Roman" panose="02020603050405020304" pitchFamily="18" charset="0"/>
                <a:cs typeface="Times New Roman" panose="02020603050405020304" pitchFamily="18" charset="0"/>
              </a:rPr>
              <a:t>F22 – Most Common flow, Referrals, Amendment and Invalidation, AEO Control Notification, ENS Not Complete Notification and ENS Pending Notification;</a:t>
            </a:r>
          </a:p>
          <a:p>
            <a:pPr lvl="1" algn="just">
              <a:spcAft>
                <a:spcPts val="1200"/>
              </a:spcAft>
              <a:buFont typeface="Courier New" panose="02070309020205020404" pitchFamily="49" charset="0"/>
              <a:buChar char="o"/>
            </a:pPr>
            <a:r>
              <a:rPr lang="en-US" dirty="0">
                <a:effectLst/>
                <a:ea typeface="Times New Roman" panose="02020603050405020304" pitchFamily="18" charset="0"/>
                <a:cs typeface="Times New Roman" panose="02020603050405020304" pitchFamily="18" charset="0"/>
              </a:rPr>
              <a:t>F24 - Most Common flow, Do Not Load, Referrals and Amendment and invalidation.</a:t>
            </a:r>
          </a:p>
          <a:p>
            <a:pPr>
              <a:buFont typeface="Wingdings" panose="05000000000000000000" pitchFamily="2" charset="2"/>
              <a:buChar char="Ø"/>
            </a:pPr>
            <a:endParaRPr lang="en-US" sz="2000" b="1" dirty="0">
              <a:effectLst>
                <a:outerShdw blurRad="38100" dist="38100" dir="2700000" algn="tl">
                  <a:srgbClr val="000000">
                    <a:alpha val="43137"/>
                  </a:srgbClr>
                </a:outerShdw>
              </a:effectLst>
              <a:cs typeface="Times New Roman" panose="02020603050405020304" pitchFamily="18" charset="0"/>
            </a:endParaRP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44</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sp>
        <p:nvSpPr>
          <p:cNvPr id="5" name="TextBox 4">
            <a:extLst>
              <a:ext uri="{FF2B5EF4-FFF2-40B4-BE49-F238E27FC236}">
                <a16:creationId xmlns:a16="http://schemas.microsoft.com/office/drawing/2014/main" id="{0E0762C6-BFFB-432E-AFF8-93121A495B3E}"/>
              </a:ext>
            </a:extLst>
          </p:cNvPr>
          <p:cNvSpPr txBox="1"/>
          <p:nvPr/>
        </p:nvSpPr>
        <p:spPr>
          <a:xfrm>
            <a:off x="1522247" y="1265217"/>
            <a:ext cx="4706275" cy="338554"/>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House filers</a:t>
            </a:r>
          </a:p>
        </p:txBody>
      </p:sp>
    </p:spTree>
    <p:extLst>
      <p:ext uri="{BB962C8B-B14F-4D97-AF65-F5344CB8AC3E}">
        <p14:creationId xmlns:p14="http://schemas.microsoft.com/office/powerpoint/2010/main" val="1287934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99534"/>
            <a:ext cx="10905699" cy="4531752"/>
          </a:xfrm>
        </p:spPr>
        <p:txBody>
          <a:bodyPr/>
          <a:lstStyle/>
          <a:p>
            <a:r>
              <a:rPr lang="en-GB" sz="2000" dirty="0">
                <a:effectLst/>
                <a:ea typeface="Times New Roman" panose="02020603050405020304" pitchFamily="18" charset="0"/>
                <a:cs typeface="Times New Roman" panose="02020603050405020304" pitchFamily="18" charset="0"/>
              </a:rPr>
              <a:t>An example business scenario of each business case is defined below.</a:t>
            </a:r>
            <a:endParaRPr lang="en-US" sz="2000" dirty="0">
              <a:effectLst/>
              <a:ea typeface="Times New Roman" panose="02020603050405020304" pitchFamily="18" charset="0"/>
              <a:cs typeface="Times New Roman" panose="02020603050405020304" pitchFamily="18" charset="0"/>
            </a:endParaRPr>
          </a:p>
          <a:p>
            <a:pPr marL="457200" indent="-457200">
              <a:buFont typeface="+mj-lt"/>
              <a:buAutoNum type="arabicPeriod"/>
            </a:pPr>
            <a:r>
              <a:rPr lang="en-US" sz="2000" dirty="0">
                <a:solidFill>
                  <a:schemeClr val="tx2"/>
                </a:solidFill>
                <a:effectLst>
                  <a:outerShdw blurRad="38100" dist="38100" dir="2700000" algn="tl">
                    <a:srgbClr val="000000">
                      <a:alpha val="43137"/>
                    </a:srgbClr>
                  </a:outerShdw>
                </a:effectLst>
                <a:latin typeface="+mj-lt"/>
                <a:ea typeface="+mj-ea"/>
                <a:cs typeface="+mj-cs"/>
              </a:rPr>
              <a:t>House filer Business Scenario - Mandatory basis for F24 </a:t>
            </a:r>
            <a:r>
              <a:rPr lang="en-GB" sz="2000" dirty="0">
                <a:solidFill>
                  <a:schemeClr val="tx2"/>
                </a:solidFill>
                <a:effectLst>
                  <a:outerShdw blurRad="38100" dist="38100" dir="2700000" algn="tl">
                    <a:srgbClr val="000000">
                      <a:alpha val="43137"/>
                    </a:srgbClr>
                  </a:outerShdw>
                </a:effectLst>
                <a:latin typeface="+mj-lt"/>
                <a:ea typeface="+mj-ea"/>
                <a:cs typeface="+mj-cs"/>
              </a:rPr>
              <a:t>(1 out of 2)</a:t>
            </a:r>
            <a:endParaRPr lang="en-US" sz="2000" dirty="0">
              <a:solidFill>
                <a:schemeClr val="tx2"/>
              </a:solidFill>
              <a:effectLst>
                <a:outerShdw blurRad="38100" dist="38100" dir="2700000" algn="tl">
                  <a:srgbClr val="000000">
                    <a:alpha val="43137"/>
                  </a:srgbClr>
                </a:outerShdw>
              </a:effectLst>
              <a:latin typeface="+mj-lt"/>
              <a:ea typeface="+mj-ea"/>
              <a:cs typeface="+mj-cs"/>
            </a:endParaRPr>
          </a:p>
          <a:p>
            <a:pPr algn="just">
              <a:spcAft>
                <a:spcPts val="600"/>
              </a:spcAft>
            </a:pPr>
            <a:r>
              <a:rPr lang="en-GB" sz="2000" dirty="0">
                <a:effectLst/>
                <a:ea typeface="Times New Roman" panose="02020603050405020304" pitchFamily="18" charset="0"/>
                <a:cs typeface="Times New Roman" panose="02020603050405020304" pitchFamily="18" charset="0"/>
              </a:rPr>
              <a:t>This section depicts the mandatory basis business scenario for a House Filer for ICS2 Release 2 when sending an F24</a:t>
            </a:r>
            <a:r>
              <a:rPr lang="en-GB" sz="2000" dirty="0">
                <a:ea typeface="Times New Roman" panose="02020603050405020304" pitchFamily="18" charset="0"/>
                <a:cs typeface="Times New Roman" panose="02020603050405020304" pitchFamily="18" charset="0"/>
              </a:rPr>
              <a:t>;</a:t>
            </a:r>
            <a:endParaRPr lang="en-US" sz="2000" dirty="0">
              <a:effectLst/>
              <a:ea typeface="Times New Roman" panose="02020603050405020304" pitchFamily="18" charset="0"/>
              <a:cs typeface="Times New Roman" panose="02020603050405020304" pitchFamily="18" charset="0"/>
            </a:endParaRPr>
          </a:p>
          <a:p>
            <a:pPr algn="just">
              <a:spcAft>
                <a:spcPts val="600"/>
              </a:spcAft>
            </a:pPr>
            <a:r>
              <a:rPr lang="en-GB" sz="2000" dirty="0">
                <a:effectLst/>
                <a:ea typeface="Times New Roman" panose="02020603050405020304" pitchFamily="18" charset="0"/>
                <a:cs typeface="Times New Roman" panose="02020603050405020304" pitchFamily="18" charset="0"/>
              </a:rPr>
              <a:t>The Carrier messages, marked in light grey in the flow, are mocked by the ICS2 Carrier mock, which will send the required messages as response to the EO messages sent during the campaign. </a:t>
            </a:r>
            <a:endParaRPr lang="en-US" sz="2000" dirty="0">
              <a:effectLst/>
              <a:ea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b="1"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45</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sp>
        <p:nvSpPr>
          <p:cNvPr id="5" name="TextBox 4">
            <a:extLst>
              <a:ext uri="{FF2B5EF4-FFF2-40B4-BE49-F238E27FC236}">
                <a16:creationId xmlns:a16="http://schemas.microsoft.com/office/drawing/2014/main" id="{9C3F7434-F20A-4667-9CC8-EE4EBC419301}"/>
              </a:ext>
            </a:extLst>
          </p:cNvPr>
          <p:cNvSpPr txBox="1"/>
          <p:nvPr/>
        </p:nvSpPr>
        <p:spPr>
          <a:xfrm>
            <a:off x="1522247" y="1265217"/>
            <a:ext cx="4706275" cy="338554"/>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House filers</a:t>
            </a:r>
          </a:p>
        </p:txBody>
      </p:sp>
    </p:spTree>
    <p:extLst>
      <p:ext uri="{BB962C8B-B14F-4D97-AF65-F5344CB8AC3E}">
        <p14:creationId xmlns:p14="http://schemas.microsoft.com/office/powerpoint/2010/main" val="1072025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641353"/>
            <a:ext cx="10905699" cy="4531752"/>
          </a:xfrm>
        </p:spPr>
        <p:txBody>
          <a:bodyPr/>
          <a:lstStyle/>
          <a:p>
            <a:pPr marL="457200" indent="-457200">
              <a:buFont typeface="+mj-lt"/>
              <a:buAutoNum type="arabicPeriod"/>
            </a:pPr>
            <a:r>
              <a:rPr lang="en-US" sz="2000" dirty="0">
                <a:solidFill>
                  <a:schemeClr val="tx2"/>
                </a:solidFill>
                <a:effectLst>
                  <a:outerShdw blurRad="38100" dist="38100" dir="2700000" algn="tl">
                    <a:srgbClr val="000000">
                      <a:alpha val="43137"/>
                    </a:srgbClr>
                  </a:outerShdw>
                </a:effectLst>
                <a:latin typeface="+mj-lt"/>
                <a:ea typeface="+mj-ea"/>
                <a:cs typeface="+mj-cs"/>
              </a:rPr>
              <a:t>House filer Business Scenario - Mandatory basis for F24 </a:t>
            </a:r>
            <a:r>
              <a:rPr lang="en-GB" sz="2000" dirty="0">
                <a:solidFill>
                  <a:schemeClr val="tx2"/>
                </a:solidFill>
                <a:effectLst>
                  <a:outerShdw blurRad="38100" dist="38100" dir="2700000" algn="tl">
                    <a:srgbClr val="000000">
                      <a:alpha val="43137"/>
                    </a:srgbClr>
                  </a:outerShdw>
                </a:effectLst>
                <a:latin typeface="+mj-lt"/>
                <a:ea typeface="+mj-ea"/>
                <a:cs typeface="+mj-cs"/>
              </a:rPr>
              <a:t>(2 out of 2)</a:t>
            </a:r>
            <a:endParaRPr lang="en-GB" sz="2000" dirty="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dirty="0">
              <a:solidFill>
                <a:schemeClr val="tx2"/>
              </a:solidFill>
              <a:effectLst>
                <a:outerShdw blurRad="38100" dist="38100" dir="2700000" algn="tl">
                  <a:srgbClr val="000000">
                    <a:alpha val="43137"/>
                  </a:srgbClr>
                </a:outerShdw>
              </a:effectLst>
              <a:latin typeface="+mj-lt"/>
              <a:ea typeface="+mj-ea"/>
              <a:cs typeface="+mj-cs"/>
            </a:endParaRPr>
          </a:p>
          <a:p>
            <a:pPr marL="457200" indent="-457200">
              <a:buFont typeface="+mj-lt"/>
              <a:buAutoNum type="arabicPeriod"/>
            </a:pPr>
            <a:endParaRPr lang="en-US" sz="2000" b="1"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46</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6" name="Picture 5">
            <a:extLst>
              <a:ext uri="{FF2B5EF4-FFF2-40B4-BE49-F238E27FC236}">
                <a16:creationId xmlns:a16="http://schemas.microsoft.com/office/drawing/2014/main" id="{FEC80D9F-F2EA-440A-A5A7-3F0472249583}"/>
              </a:ext>
            </a:extLst>
          </p:cNvPr>
          <p:cNvPicPr>
            <a:picLocks noChangeAspect="1"/>
          </p:cNvPicPr>
          <p:nvPr/>
        </p:nvPicPr>
        <p:blipFill>
          <a:blip r:embed="rId2"/>
          <a:stretch>
            <a:fillRect/>
          </a:stretch>
        </p:blipFill>
        <p:spPr>
          <a:xfrm>
            <a:off x="3814762" y="2405525"/>
            <a:ext cx="4562475" cy="2295525"/>
          </a:xfrm>
          <a:prstGeom prst="rect">
            <a:avLst/>
          </a:prstGeom>
        </p:spPr>
      </p:pic>
      <p:sp>
        <p:nvSpPr>
          <p:cNvPr id="8" name="Arrow: Right 7">
            <a:extLst>
              <a:ext uri="{FF2B5EF4-FFF2-40B4-BE49-F238E27FC236}">
                <a16:creationId xmlns:a16="http://schemas.microsoft.com/office/drawing/2014/main" id="{C679DC33-930C-4E92-8FB7-66CEDCDA0189}"/>
              </a:ext>
            </a:extLst>
          </p:cNvPr>
          <p:cNvSpPr/>
          <p:nvPr/>
        </p:nvSpPr>
        <p:spPr>
          <a:xfrm>
            <a:off x="899767" y="2831473"/>
            <a:ext cx="2853429" cy="1844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GB" sz="1200" dirty="0">
                <a:effectLst/>
                <a:ea typeface="Times New Roman" panose="02020603050405020304" pitchFamily="18" charset="0"/>
                <a:cs typeface="Times New Roman" panose="02020603050405020304" pitchFamily="18" charset="0"/>
              </a:rPr>
              <a:t>The Carrier messages, will be simulated in order to send the required messages to the EO during the campaign</a:t>
            </a:r>
            <a:r>
              <a:rPr lang="en-GB" sz="1200" dirty="0">
                <a:effectLst/>
                <a:ea typeface="SimSun" panose="02010600030101010101" pitchFamily="2" charset="-122"/>
                <a:cs typeface="Times New Roman" panose="02020603050405020304" pitchFamily="18" charset="0"/>
              </a:rPr>
              <a:t>.</a:t>
            </a:r>
            <a:endParaRPr lang="en-US" sz="1200" dirty="0">
              <a:effectLst/>
              <a:ea typeface="Times New Roman" panose="02020603050405020304" pitchFamily="18" charset="0"/>
              <a:cs typeface="Times New Roman" panose="02020603050405020304" pitchFamily="18" charset="0"/>
            </a:endParaRPr>
          </a:p>
        </p:txBody>
      </p:sp>
      <p:sp>
        <p:nvSpPr>
          <p:cNvPr id="7" name="Speech Bubble: Rectangle 6">
            <a:extLst>
              <a:ext uri="{FF2B5EF4-FFF2-40B4-BE49-F238E27FC236}">
                <a16:creationId xmlns:a16="http://schemas.microsoft.com/office/drawing/2014/main" id="{334DF99F-559C-406A-BF4F-5BB58B7D9E2B}"/>
              </a:ext>
            </a:extLst>
          </p:cNvPr>
          <p:cNvSpPr/>
          <p:nvPr/>
        </p:nvSpPr>
        <p:spPr>
          <a:xfrm>
            <a:off x="8632596" y="3199344"/>
            <a:ext cx="1985097" cy="707885"/>
          </a:xfrm>
          <a:prstGeom prst="wedgeRectCallout">
            <a:avLst>
              <a:gd name="adj1" fmla="val -54314"/>
              <a:gd name="adj2" fmla="val 16734"/>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9" name="TextBox 8">
            <a:extLst>
              <a:ext uri="{FF2B5EF4-FFF2-40B4-BE49-F238E27FC236}">
                <a16:creationId xmlns:a16="http://schemas.microsoft.com/office/drawing/2014/main" id="{CCC65FC8-DD66-478E-9367-A024C7EF62DA}"/>
              </a:ext>
            </a:extLst>
          </p:cNvPr>
          <p:cNvSpPr txBox="1"/>
          <p:nvPr/>
        </p:nvSpPr>
        <p:spPr>
          <a:xfrm>
            <a:off x="2116386" y="2492919"/>
            <a:ext cx="215377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ENS Registration (with one house consignments)</a:t>
            </a:r>
          </a:p>
        </p:txBody>
      </p:sp>
      <p:sp>
        <p:nvSpPr>
          <p:cNvPr id="10" name="Speech Bubble: Rectangle 9">
            <a:extLst>
              <a:ext uri="{FF2B5EF4-FFF2-40B4-BE49-F238E27FC236}">
                <a16:creationId xmlns:a16="http://schemas.microsoft.com/office/drawing/2014/main" id="{8767D01C-F411-49A8-A7B5-9B8E60473041}"/>
              </a:ext>
            </a:extLst>
          </p:cNvPr>
          <p:cNvSpPr/>
          <p:nvPr/>
        </p:nvSpPr>
        <p:spPr>
          <a:xfrm>
            <a:off x="2183906" y="2494625"/>
            <a:ext cx="1569289" cy="336848"/>
          </a:xfrm>
          <a:prstGeom prst="wedgeRectCallout">
            <a:avLst>
              <a:gd name="adj1" fmla="val 54260"/>
              <a:gd name="adj2" fmla="val 32547"/>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1" name="TextBox 10">
            <a:extLst>
              <a:ext uri="{FF2B5EF4-FFF2-40B4-BE49-F238E27FC236}">
                <a16:creationId xmlns:a16="http://schemas.microsoft.com/office/drawing/2014/main" id="{F9E172A2-873D-44B9-82D0-BF8B01A543B8}"/>
              </a:ext>
            </a:extLst>
          </p:cNvPr>
          <p:cNvSpPr txBox="1"/>
          <p:nvPr/>
        </p:nvSpPr>
        <p:spPr>
          <a:xfrm>
            <a:off x="8590049" y="3199344"/>
            <a:ext cx="215377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Air pre-loading assessment complete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It should correspond to the number of the house consignments lodged with F24 (for simplicity reasons here 1 house consignment is included)</a:t>
            </a:r>
          </a:p>
        </p:txBody>
      </p:sp>
      <p:sp>
        <p:nvSpPr>
          <p:cNvPr id="12" name="TextBox 11">
            <a:extLst>
              <a:ext uri="{FF2B5EF4-FFF2-40B4-BE49-F238E27FC236}">
                <a16:creationId xmlns:a16="http://schemas.microsoft.com/office/drawing/2014/main" id="{C50E9D69-0981-4BC6-9A9B-B25C5DA62A1E}"/>
              </a:ext>
            </a:extLst>
          </p:cNvPr>
          <p:cNvSpPr txBox="1"/>
          <p:nvPr/>
        </p:nvSpPr>
        <p:spPr>
          <a:xfrm>
            <a:off x="1522247" y="1265217"/>
            <a:ext cx="4706275" cy="338554"/>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House filers</a:t>
            </a:r>
          </a:p>
        </p:txBody>
      </p:sp>
    </p:spTree>
    <p:extLst>
      <p:ext uri="{BB962C8B-B14F-4D97-AF65-F5344CB8AC3E}">
        <p14:creationId xmlns:p14="http://schemas.microsoft.com/office/powerpoint/2010/main" val="3380385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681078"/>
            <a:ext cx="10905699" cy="4531752"/>
          </a:xfrm>
        </p:spPr>
        <p:txBody>
          <a:bodyPr/>
          <a:lstStyle/>
          <a:p>
            <a:pPr marL="457200" indent="-457200">
              <a:buFont typeface="+mj-lt"/>
              <a:buAutoNum type="arabicPeriod" startAt="2"/>
            </a:pPr>
            <a:r>
              <a:rPr lang="en-US" sz="2000" dirty="0">
                <a:solidFill>
                  <a:schemeClr val="tx2"/>
                </a:solidFill>
                <a:effectLst>
                  <a:outerShdw blurRad="38100" dist="38100" dir="2700000" algn="tl">
                    <a:srgbClr val="000000">
                      <a:alpha val="43137"/>
                    </a:srgbClr>
                  </a:outerShdw>
                </a:effectLst>
                <a:latin typeface="+mj-lt"/>
                <a:ea typeface="+mj-ea"/>
                <a:cs typeface="+mj-cs"/>
              </a:rPr>
              <a:t>House filer Business Scenario - Do not Load for F26</a:t>
            </a:r>
          </a:p>
          <a:p>
            <a:r>
              <a:rPr lang="en-GB" sz="2000" dirty="0">
                <a:effectLst/>
                <a:ea typeface="Times New Roman" panose="02020603050405020304" pitchFamily="18" charset="0"/>
                <a:cs typeface="Times New Roman" panose="02020603050405020304" pitchFamily="18" charset="0"/>
              </a:rPr>
              <a:t>This section depicts the business scenario of Do not Load for a House filer for ICS2 Release 2 when sending an F26. </a:t>
            </a:r>
            <a:endParaRPr lang="en-US" sz="2000" dirty="0">
              <a:effectLst/>
              <a:ea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b="1" dirty="0">
              <a:cs typeface="Times New Roman" panose="02020603050405020304" pitchFamily="18" charset="0"/>
            </a:endParaRPr>
          </a:p>
          <a:p>
            <a:pPr marL="457200" indent="-457200">
              <a:buFont typeface="+mj-lt"/>
              <a:buAutoNum type="arabicPeriod"/>
            </a:pPr>
            <a:endParaRPr lang="en-US" sz="2000" b="1"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47</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7" name="Picture 6">
            <a:extLst>
              <a:ext uri="{FF2B5EF4-FFF2-40B4-BE49-F238E27FC236}">
                <a16:creationId xmlns:a16="http://schemas.microsoft.com/office/drawing/2014/main" id="{2EEAEDC3-DC1D-4CDB-B017-CC6D864EB65C}"/>
              </a:ext>
            </a:extLst>
          </p:cNvPr>
          <p:cNvPicPr>
            <a:picLocks noChangeAspect="1"/>
          </p:cNvPicPr>
          <p:nvPr/>
        </p:nvPicPr>
        <p:blipFill>
          <a:blip r:embed="rId2"/>
          <a:stretch>
            <a:fillRect/>
          </a:stretch>
        </p:blipFill>
        <p:spPr>
          <a:xfrm>
            <a:off x="3581400" y="3429000"/>
            <a:ext cx="5041794" cy="1462596"/>
          </a:xfrm>
          <a:prstGeom prst="rect">
            <a:avLst/>
          </a:prstGeom>
        </p:spPr>
      </p:pic>
      <p:sp>
        <p:nvSpPr>
          <p:cNvPr id="6" name="TextBox 5">
            <a:extLst>
              <a:ext uri="{FF2B5EF4-FFF2-40B4-BE49-F238E27FC236}">
                <a16:creationId xmlns:a16="http://schemas.microsoft.com/office/drawing/2014/main" id="{FF1D2F55-515C-485A-83EE-630108C69AE7}"/>
              </a:ext>
            </a:extLst>
          </p:cNvPr>
          <p:cNvSpPr txBox="1"/>
          <p:nvPr/>
        </p:nvSpPr>
        <p:spPr>
          <a:xfrm>
            <a:off x="1522247" y="1265217"/>
            <a:ext cx="4706275" cy="338554"/>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House filers</a:t>
            </a:r>
          </a:p>
        </p:txBody>
      </p:sp>
    </p:spTree>
    <p:extLst>
      <p:ext uri="{BB962C8B-B14F-4D97-AF65-F5344CB8AC3E}">
        <p14:creationId xmlns:p14="http://schemas.microsoft.com/office/powerpoint/2010/main" val="1115169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99534"/>
            <a:ext cx="10905699" cy="4531752"/>
          </a:xfrm>
        </p:spPr>
        <p:txBody>
          <a:bodyPr/>
          <a:lstStyle/>
          <a:p>
            <a:pPr marL="457200" indent="-457200">
              <a:buFont typeface="+mj-lt"/>
              <a:buAutoNum type="arabicPeriod" startAt="3"/>
            </a:pPr>
            <a:r>
              <a:rPr lang="en-US" sz="2000" dirty="0">
                <a:solidFill>
                  <a:schemeClr val="tx2"/>
                </a:solidFill>
                <a:effectLst>
                  <a:outerShdw blurRad="38100" dist="38100" dir="2700000" algn="tl">
                    <a:srgbClr val="000000">
                      <a:alpha val="43137"/>
                    </a:srgbClr>
                  </a:outerShdw>
                </a:effectLst>
                <a:latin typeface="+mj-lt"/>
                <a:ea typeface="+mj-ea"/>
                <a:cs typeface="+mj-cs"/>
              </a:rPr>
              <a:t>House filer Business Scenario - Referrals for F24 </a:t>
            </a:r>
            <a:r>
              <a:rPr lang="en-GB" sz="2000" dirty="0">
                <a:solidFill>
                  <a:schemeClr val="tx2"/>
                </a:solidFill>
                <a:effectLst>
                  <a:outerShdw blurRad="38100" dist="38100" dir="2700000" algn="tl">
                    <a:srgbClr val="000000">
                      <a:alpha val="43137"/>
                    </a:srgbClr>
                  </a:outerShdw>
                </a:effectLst>
                <a:latin typeface="+mj-lt"/>
                <a:ea typeface="+mj-ea"/>
                <a:cs typeface="+mj-cs"/>
              </a:rPr>
              <a:t>(1 out of 2)</a:t>
            </a:r>
            <a:endParaRPr lang="en-US" sz="2000" dirty="0">
              <a:solidFill>
                <a:schemeClr val="tx2"/>
              </a:solidFill>
              <a:effectLst>
                <a:outerShdw blurRad="38100" dist="38100" dir="2700000" algn="tl">
                  <a:srgbClr val="000000">
                    <a:alpha val="43137"/>
                  </a:srgbClr>
                </a:outerShdw>
              </a:effectLst>
              <a:latin typeface="+mj-lt"/>
              <a:ea typeface="+mj-ea"/>
              <a:cs typeface="+mj-cs"/>
            </a:endParaRPr>
          </a:p>
          <a:p>
            <a:pPr algn="just">
              <a:spcAft>
                <a:spcPts val="600"/>
              </a:spcAft>
            </a:pPr>
            <a:r>
              <a:rPr lang="en-GB" sz="2000" dirty="0">
                <a:effectLst/>
                <a:ea typeface="Times New Roman" panose="02020603050405020304" pitchFamily="18" charset="0"/>
                <a:cs typeface="Times New Roman" panose="02020603050405020304" pitchFamily="18" charset="0"/>
              </a:rPr>
              <a:t>This section depicts the business scenario of Referrals for a House filer for ICS2 Release 2 when sending an F24</a:t>
            </a:r>
            <a:r>
              <a:rPr lang="en-GB" sz="2000" dirty="0">
                <a:ea typeface="Times New Roman" panose="02020603050405020304" pitchFamily="18" charset="0"/>
                <a:cs typeface="Times New Roman" panose="02020603050405020304" pitchFamily="18" charset="0"/>
              </a:rPr>
              <a:t>;</a:t>
            </a:r>
            <a:endParaRPr lang="en-US" sz="2000" dirty="0">
              <a:effectLst/>
              <a:ea typeface="Times New Roman" panose="02020603050405020304" pitchFamily="18" charset="0"/>
              <a:cs typeface="Times New Roman" panose="02020603050405020304" pitchFamily="18" charset="0"/>
            </a:endParaRPr>
          </a:p>
          <a:p>
            <a:pPr algn="just">
              <a:spcAft>
                <a:spcPts val="600"/>
              </a:spcAft>
            </a:pPr>
            <a:r>
              <a:rPr lang="en-GB" sz="2000" dirty="0">
                <a:effectLst/>
                <a:ea typeface="Times New Roman" panose="02020603050405020304" pitchFamily="18" charset="0"/>
                <a:cs typeface="Times New Roman" panose="02020603050405020304" pitchFamily="18" charset="0"/>
              </a:rPr>
              <a:t>The Carrier messages, marked in light grey in the flow, are mocked by the ICS2 Carrier mock, which will send the required messages as response to the EO messages sent during the campaign. </a:t>
            </a:r>
            <a:endParaRPr lang="en-US" sz="2000" dirty="0">
              <a:effectLst/>
              <a:ea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b="1" dirty="0">
              <a:cs typeface="Times New Roman" panose="02020603050405020304" pitchFamily="18" charset="0"/>
            </a:endParaRPr>
          </a:p>
          <a:p>
            <a:pPr marL="457200" indent="-457200">
              <a:buFont typeface="+mj-lt"/>
              <a:buAutoNum type="arabicPeriod"/>
            </a:pPr>
            <a:endParaRPr lang="en-US" sz="2000" b="1"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48</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9" name="Picture 8">
            <a:extLst>
              <a:ext uri="{FF2B5EF4-FFF2-40B4-BE49-F238E27FC236}">
                <a16:creationId xmlns:a16="http://schemas.microsoft.com/office/drawing/2014/main" id="{9F076DB5-B44E-45B0-AEB3-18F606AC54DA}"/>
              </a:ext>
            </a:extLst>
          </p:cNvPr>
          <p:cNvPicPr>
            <a:picLocks noChangeAspect="1"/>
          </p:cNvPicPr>
          <p:nvPr/>
        </p:nvPicPr>
        <p:blipFill>
          <a:blip r:embed="rId2"/>
          <a:stretch>
            <a:fillRect/>
          </a:stretch>
        </p:blipFill>
        <p:spPr>
          <a:xfrm>
            <a:off x="3904422" y="3528945"/>
            <a:ext cx="4648200" cy="2400300"/>
          </a:xfrm>
          <a:prstGeom prst="rect">
            <a:avLst/>
          </a:prstGeom>
        </p:spPr>
      </p:pic>
      <p:sp>
        <p:nvSpPr>
          <p:cNvPr id="6" name="Speech Bubble: Rectangle 5">
            <a:extLst>
              <a:ext uri="{FF2B5EF4-FFF2-40B4-BE49-F238E27FC236}">
                <a16:creationId xmlns:a16="http://schemas.microsoft.com/office/drawing/2014/main" id="{64E5F0C7-0A02-4463-AD90-4FCA40EFCE8D}"/>
              </a:ext>
            </a:extLst>
          </p:cNvPr>
          <p:cNvSpPr/>
          <p:nvPr/>
        </p:nvSpPr>
        <p:spPr>
          <a:xfrm>
            <a:off x="2396231" y="4539340"/>
            <a:ext cx="1382858" cy="336848"/>
          </a:xfrm>
          <a:prstGeom prst="wedgeRectCallout">
            <a:avLst>
              <a:gd name="adj1" fmla="val 54260"/>
              <a:gd name="adj2" fmla="val 32547"/>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7" name="TextBox 6">
            <a:extLst>
              <a:ext uri="{FF2B5EF4-FFF2-40B4-BE49-F238E27FC236}">
                <a16:creationId xmlns:a16="http://schemas.microsoft.com/office/drawing/2014/main" id="{BA0F43C3-3643-4174-A695-0A25F3A46BA2}"/>
              </a:ext>
            </a:extLst>
          </p:cNvPr>
          <p:cNvSpPr txBox="1"/>
          <p:nvPr/>
        </p:nvSpPr>
        <p:spPr>
          <a:xfrm>
            <a:off x="2396231" y="4539340"/>
            <a:ext cx="170533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Amendment for the already lodged ENS Filing</a:t>
            </a:r>
          </a:p>
        </p:txBody>
      </p:sp>
      <p:sp>
        <p:nvSpPr>
          <p:cNvPr id="8" name="TextBox 7">
            <a:extLst>
              <a:ext uri="{FF2B5EF4-FFF2-40B4-BE49-F238E27FC236}">
                <a16:creationId xmlns:a16="http://schemas.microsoft.com/office/drawing/2014/main" id="{CE765EDC-DE85-4854-B588-5FFF3229C041}"/>
              </a:ext>
            </a:extLst>
          </p:cNvPr>
          <p:cNvSpPr txBox="1"/>
          <p:nvPr/>
        </p:nvSpPr>
        <p:spPr>
          <a:xfrm>
            <a:off x="1551284" y="1260927"/>
            <a:ext cx="4706275" cy="338554"/>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House filers</a:t>
            </a:r>
          </a:p>
        </p:txBody>
      </p:sp>
    </p:spTree>
    <p:extLst>
      <p:ext uri="{BB962C8B-B14F-4D97-AF65-F5344CB8AC3E}">
        <p14:creationId xmlns:p14="http://schemas.microsoft.com/office/powerpoint/2010/main" val="1804506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198" y="1599534"/>
            <a:ext cx="10905699" cy="4531752"/>
          </a:xfrm>
        </p:spPr>
        <p:txBody>
          <a:bodyPr/>
          <a:lstStyle/>
          <a:p>
            <a:pPr marL="457200" indent="-457200">
              <a:buFont typeface="+mj-lt"/>
              <a:buAutoNum type="arabicPeriod" startAt="3"/>
            </a:pPr>
            <a:r>
              <a:rPr lang="en-US" sz="2000" dirty="0">
                <a:solidFill>
                  <a:schemeClr val="tx2"/>
                </a:solidFill>
                <a:effectLst>
                  <a:outerShdw blurRad="38100" dist="38100" dir="2700000" algn="tl">
                    <a:srgbClr val="000000">
                      <a:alpha val="43137"/>
                    </a:srgbClr>
                  </a:outerShdw>
                </a:effectLst>
                <a:latin typeface="+mj-lt"/>
                <a:ea typeface="+mj-ea"/>
                <a:cs typeface="+mj-cs"/>
              </a:rPr>
              <a:t>House filer Business Scenario - Referrals for F24 </a:t>
            </a:r>
            <a:r>
              <a:rPr lang="en-GB" sz="2000" dirty="0">
                <a:solidFill>
                  <a:schemeClr val="tx2"/>
                </a:solidFill>
                <a:effectLst>
                  <a:outerShdw blurRad="38100" dist="38100" dir="2700000" algn="tl">
                    <a:srgbClr val="000000">
                      <a:alpha val="43137"/>
                    </a:srgbClr>
                  </a:outerShdw>
                </a:effectLst>
                <a:latin typeface="+mj-lt"/>
                <a:ea typeface="+mj-ea"/>
                <a:cs typeface="+mj-cs"/>
              </a:rPr>
              <a:t>(2 out of 2)</a:t>
            </a:r>
            <a:endParaRPr lang="en-GB" sz="2000" dirty="0">
              <a:ea typeface="Times New Roman" panose="02020603050405020304" pitchFamily="18" charset="0"/>
              <a:cs typeface="Times New Roman" panose="02020603050405020304" pitchFamily="18" charset="0"/>
            </a:endParaRPr>
          </a:p>
          <a:p>
            <a:pPr marL="457200" indent="-457200">
              <a:buFont typeface="+mj-lt"/>
              <a:buAutoNum type="arabicPeriod" startAt="3"/>
            </a:pPr>
            <a:endParaRPr lang="en-US" sz="2000" dirty="0">
              <a:solidFill>
                <a:schemeClr val="tx2"/>
              </a:solidFill>
              <a:effectLst>
                <a:outerShdw blurRad="38100" dist="38100" dir="2700000" algn="tl">
                  <a:srgbClr val="000000">
                    <a:alpha val="43137"/>
                  </a:srgbClr>
                </a:outerShdw>
              </a:effectLst>
              <a:latin typeface="+mj-lt"/>
              <a:ea typeface="+mj-ea"/>
              <a:cs typeface="+mj-cs"/>
            </a:endParaRPr>
          </a:p>
          <a:p>
            <a:pPr marL="457200" indent="-457200">
              <a:buFont typeface="+mj-lt"/>
              <a:buAutoNum type="arabicPeriod"/>
            </a:pPr>
            <a:endParaRPr lang="en-US" sz="2000" b="1" dirty="0">
              <a:cs typeface="Times New Roman" panose="02020603050405020304" pitchFamily="18" charset="0"/>
            </a:endParaRPr>
          </a:p>
          <a:p>
            <a:pPr marL="457200" indent="-457200">
              <a:buFont typeface="+mj-lt"/>
              <a:buAutoNum type="arabicPeriod"/>
            </a:pPr>
            <a:endParaRPr lang="en-US" sz="2000" b="1"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49</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6" name="Picture 5">
            <a:extLst>
              <a:ext uri="{FF2B5EF4-FFF2-40B4-BE49-F238E27FC236}">
                <a16:creationId xmlns:a16="http://schemas.microsoft.com/office/drawing/2014/main" id="{6031727C-2B5F-449B-9D49-F7E28A4A640D}"/>
              </a:ext>
            </a:extLst>
          </p:cNvPr>
          <p:cNvPicPr>
            <a:picLocks noChangeAspect="1"/>
          </p:cNvPicPr>
          <p:nvPr/>
        </p:nvPicPr>
        <p:blipFill>
          <a:blip r:embed="rId2"/>
          <a:stretch>
            <a:fillRect/>
          </a:stretch>
        </p:blipFill>
        <p:spPr>
          <a:xfrm>
            <a:off x="4000286" y="2534575"/>
            <a:ext cx="4581525" cy="2286000"/>
          </a:xfrm>
          <a:prstGeom prst="rect">
            <a:avLst/>
          </a:prstGeom>
        </p:spPr>
      </p:pic>
      <p:sp>
        <p:nvSpPr>
          <p:cNvPr id="7" name="Arrow: Right 6">
            <a:extLst>
              <a:ext uri="{FF2B5EF4-FFF2-40B4-BE49-F238E27FC236}">
                <a16:creationId xmlns:a16="http://schemas.microsoft.com/office/drawing/2014/main" id="{D8A17B19-37FA-42E2-B87B-8CCD90EE3A5F}"/>
              </a:ext>
            </a:extLst>
          </p:cNvPr>
          <p:cNvSpPr/>
          <p:nvPr/>
        </p:nvSpPr>
        <p:spPr>
          <a:xfrm>
            <a:off x="899767" y="2831473"/>
            <a:ext cx="2853429" cy="1844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GB" sz="1200" dirty="0">
                <a:effectLst/>
                <a:ea typeface="Times New Roman" panose="02020603050405020304" pitchFamily="18" charset="0"/>
                <a:cs typeface="Times New Roman" panose="02020603050405020304" pitchFamily="18" charset="0"/>
              </a:rPr>
              <a:t>The Carrier messages will be simulated in order to send the required messages to the EO during the campaign</a:t>
            </a:r>
            <a:r>
              <a:rPr lang="en-GB" sz="1200" dirty="0">
                <a:effectLst/>
                <a:ea typeface="SimSun" panose="02010600030101010101" pitchFamily="2" charset="-122"/>
                <a:cs typeface="Times New Roman" panose="02020603050405020304" pitchFamily="18" charset="0"/>
              </a:rPr>
              <a:t>.</a:t>
            </a:r>
            <a:endParaRPr lang="en-US" sz="1200" dirty="0">
              <a:effectLst/>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1077CE8-7A8A-498A-B448-BC9EB538D7E7}"/>
              </a:ext>
            </a:extLst>
          </p:cNvPr>
          <p:cNvSpPr txBox="1"/>
          <p:nvPr/>
        </p:nvSpPr>
        <p:spPr>
          <a:xfrm>
            <a:off x="1522247" y="1265217"/>
            <a:ext cx="4706275" cy="338554"/>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House filers</a:t>
            </a:r>
          </a:p>
        </p:txBody>
      </p:sp>
    </p:spTree>
    <p:extLst>
      <p:ext uri="{BB962C8B-B14F-4D97-AF65-F5344CB8AC3E}">
        <p14:creationId xmlns:p14="http://schemas.microsoft.com/office/powerpoint/2010/main" val="28321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8D0364-3C94-4967-A060-ECD4BD583BFF}"/>
              </a:ext>
            </a:extLst>
          </p:cNvPr>
          <p:cNvSpPr>
            <a:spLocks noGrp="1"/>
          </p:cNvSpPr>
          <p:nvPr>
            <p:ph sz="half" idx="1"/>
          </p:nvPr>
        </p:nvSpPr>
        <p:spPr>
          <a:xfrm>
            <a:off x="838198" y="1983780"/>
            <a:ext cx="5076827" cy="3748280"/>
          </a:xfrm>
        </p:spPr>
        <p:txBody>
          <a:bodyPr>
            <a:normAutofit/>
          </a:bodyPr>
          <a:lstStyle/>
          <a:p>
            <a:pPr algn="just">
              <a:lnSpc>
                <a:spcPct val="90000"/>
              </a:lnSpc>
            </a:pPr>
            <a:r>
              <a:rPr lang="en-US" sz="2000" dirty="0"/>
              <a:t>The second step is to register a new Test Campaign. When registering a new Test Campaign, the EO must select its role;</a:t>
            </a:r>
          </a:p>
          <a:p>
            <a:pPr>
              <a:lnSpc>
                <a:spcPct val="90000"/>
              </a:lnSpc>
            </a:pPr>
            <a:r>
              <a:rPr lang="en-US" sz="2000" dirty="0"/>
              <a:t>Depending on this selection, a pre-defined set of business scenarios will be proposed for execution. </a:t>
            </a:r>
          </a:p>
          <a:p>
            <a:pPr marL="457200" lvl="1" indent="0">
              <a:lnSpc>
                <a:spcPct val="90000"/>
              </a:lnSpc>
              <a:buNone/>
            </a:pPr>
            <a:endParaRPr lang="en-US" sz="1700" dirty="0"/>
          </a:p>
          <a:p>
            <a:pPr marL="0" indent="0">
              <a:lnSpc>
                <a:spcPct val="90000"/>
              </a:lnSpc>
              <a:buNone/>
            </a:pPr>
            <a:r>
              <a:rPr lang="en-US" sz="1700" dirty="0"/>
              <a:t> </a:t>
            </a:r>
          </a:p>
        </p:txBody>
      </p:sp>
      <p:pic>
        <p:nvPicPr>
          <p:cNvPr id="6" name="Picture 5" descr="Graphical user interface, text&#10;&#10;Description automatically generated">
            <a:extLst>
              <a:ext uri="{FF2B5EF4-FFF2-40B4-BE49-F238E27FC236}">
                <a16:creationId xmlns:a16="http://schemas.microsoft.com/office/drawing/2014/main" id="{188315C8-5922-48C7-AC03-3C9DA6C79E0F}"/>
              </a:ext>
            </a:extLst>
          </p:cNvPr>
          <p:cNvPicPr>
            <a:picLocks noChangeAspect="1"/>
          </p:cNvPicPr>
          <p:nvPr/>
        </p:nvPicPr>
        <p:blipFill>
          <a:blip r:embed="rId2"/>
          <a:stretch>
            <a:fillRect/>
          </a:stretch>
        </p:blipFill>
        <p:spPr>
          <a:xfrm>
            <a:off x="6166198" y="1983780"/>
            <a:ext cx="5328000" cy="2890439"/>
          </a:xfrm>
          <a:prstGeom prst="rect">
            <a:avLst/>
          </a:prstGeom>
          <a:noFill/>
        </p:spPr>
      </p:pic>
      <p:sp>
        <p:nvSpPr>
          <p:cNvPr id="3" name="Slide Number Placeholder 2">
            <a:extLst>
              <a:ext uri="{FF2B5EF4-FFF2-40B4-BE49-F238E27FC236}">
                <a16:creationId xmlns:a16="http://schemas.microsoft.com/office/drawing/2014/main" id="{D6B8C142-D446-4425-B1AC-B85CCC9BB82B}"/>
              </a:ext>
            </a:extLst>
          </p:cNvPr>
          <p:cNvSpPr>
            <a:spLocks noGrp="1"/>
          </p:cNvSpPr>
          <p:nvPr>
            <p:ph type="sldNum" sz="quarter" idx="12"/>
          </p:nvPr>
        </p:nvSpPr>
        <p:spPr>
          <a:xfrm>
            <a:off x="838200" y="6131286"/>
            <a:ext cx="2743200" cy="365125"/>
          </a:xfrm>
        </p:spPr>
        <p:txBody>
          <a:bodyPr anchor="ctr">
            <a:normAutofit/>
          </a:bodyPr>
          <a:lstStyle/>
          <a:p>
            <a:pPr>
              <a:spcAft>
                <a:spcPts val="600"/>
              </a:spcAft>
            </a:pPr>
            <a:fld id="{F46C79FD-C571-418B-AB0F-5EE936C85276}" type="slidenum">
              <a:rPr lang="en-GB" smtClean="0"/>
              <a:pPr>
                <a:spcAft>
                  <a:spcPts val="600"/>
                </a:spcAft>
              </a:pPr>
              <a:t>5</a:t>
            </a:fld>
            <a:endParaRPr lang="en-GB" dirty="0"/>
          </a:p>
        </p:txBody>
      </p:sp>
      <p:sp>
        <p:nvSpPr>
          <p:cNvPr id="4" name="Title 3">
            <a:extLst>
              <a:ext uri="{FF2B5EF4-FFF2-40B4-BE49-F238E27FC236}">
                <a16:creationId xmlns:a16="http://schemas.microsoft.com/office/drawing/2014/main" id="{03ED1AE4-3E8C-43AD-AF39-ED101B33A36C}"/>
              </a:ext>
            </a:extLst>
          </p:cNvPr>
          <p:cNvSpPr>
            <a:spLocks noGrp="1"/>
          </p:cNvSpPr>
          <p:nvPr>
            <p:ph type="title"/>
          </p:nvPr>
        </p:nvSpPr>
        <p:spPr>
          <a:xfrm>
            <a:off x="970722" y="482860"/>
            <a:ext cx="10515600" cy="782357"/>
          </a:xfrm>
        </p:spPr>
        <p:txBody>
          <a:bodyPr anchor="b">
            <a:normAutofit/>
          </a:bodyPr>
          <a:lstStyle/>
          <a:p>
            <a:r>
              <a:rPr lang="en-US" sz="3600" b="1" dirty="0">
                <a:effectLst>
                  <a:outerShdw blurRad="38100" dist="38100" dir="2700000" algn="tl">
                    <a:srgbClr val="000000">
                      <a:alpha val="43137"/>
                    </a:srgbClr>
                  </a:outerShdw>
                </a:effectLst>
              </a:rPr>
              <a:t>3</a:t>
            </a:r>
            <a:r>
              <a:rPr lang="el-GR" sz="3600" b="1"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Trigger to start CT execution</a:t>
            </a:r>
          </a:p>
        </p:txBody>
      </p:sp>
    </p:spTree>
    <p:extLst>
      <p:ext uri="{BB962C8B-B14F-4D97-AF65-F5344CB8AC3E}">
        <p14:creationId xmlns:p14="http://schemas.microsoft.com/office/powerpoint/2010/main" val="985187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99534"/>
            <a:ext cx="10905699" cy="4531752"/>
          </a:xfrm>
        </p:spPr>
        <p:txBody>
          <a:bodyPr/>
          <a:lstStyle/>
          <a:p>
            <a:pPr marL="457200" indent="-457200">
              <a:buFont typeface="+mj-lt"/>
              <a:buAutoNum type="arabicPeriod" startAt="4"/>
            </a:pPr>
            <a:r>
              <a:rPr lang="en-US" sz="2000" dirty="0">
                <a:solidFill>
                  <a:schemeClr val="tx2"/>
                </a:solidFill>
                <a:effectLst>
                  <a:outerShdw blurRad="38100" dist="38100" dir="2700000" algn="tl">
                    <a:srgbClr val="000000">
                      <a:alpha val="43137"/>
                    </a:srgbClr>
                  </a:outerShdw>
                </a:effectLst>
                <a:latin typeface="+mj-lt"/>
                <a:ea typeface="+mj-ea"/>
                <a:cs typeface="+mj-cs"/>
              </a:rPr>
              <a:t>House filer Business Scenario - Amendment and Invalidation for F22</a:t>
            </a:r>
          </a:p>
          <a:p>
            <a:r>
              <a:rPr lang="en-GB" sz="2000" dirty="0">
                <a:effectLst/>
                <a:ea typeface="Times New Roman" panose="02020603050405020304" pitchFamily="18" charset="0"/>
                <a:cs typeface="Times New Roman" panose="02020603050405020304" pitchFamily="18" charset="0"/>
              </a:rPr>
              <a:t>This section depicts </a:t>
            </a:r>
            <a:r>
              <a:rPr lang="en-US" sz="2000" dirty="0">
                <a:effectLst/>
                <a:ea typeface="Times New Roman" panose="02020603050405020304" pitchFamily="18" charset="0"/>
                <a:cs typeface="Times New Roman" panose="02020603050405020304" pitchFamily="18" charset="0"/>
              </a:rPr>
              <a:t>the business scenario of Amendment and invalidation for a House filer for ICS2 Release 2 when sending an F22.</a:t>
            </a:r>
          </a:p>
          <a:p>
            <a:pPr marL="457200" indent="-457200">
              <a:buFont typeface="+mj-lt"/>
              <a:buAutoNum type="arabicPeriod"/>
            </a:pPr>
            <a:endParaRPr lang="en-US" sz="2000" b="1" dirty="0">
              <a:cs typeface="Times New Roman" panose="02020603050405020304" pitchFamily="18" charset="0"/>
            </a:endParaRPr>
          </a:p>
          <a:p>
            <a:pPr marL="457200" indent="-457200">
              <a:buFont typeface="+mj-lt"/>
              <a:buAutoNum type="arabicPeriod"/>
            </a:pPr>
            <a:endParaRPr lang="en-US" sz="2000" b="1"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50</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6" name="Picture 5">
            <a:extLst>
              <a:ext uri="{FF2B5EF4-FFF2-40B4-BE49-F238E27FC236}">
                <a16:creationId xmlns:a16="http://schemas.microsoft.com/office/drawing/2014/main" id="{73C3AA57-13C7-4B79-B5C5-8329ECDB9204}"/>
              </a:ext>
            </a:extLst>
          </p:cNvPr>
          <p:cNvPicPr>
            <a:picLocks noChangeAspect="1"/>
          </p:cNvPicPr>
          <p:nvPr/>
        </p:nvPicPr>
        <p:blipFill>
          <a:blip r:embed="rId2"/>
          <a:stretch>
            <a:fillRect/>
          </a:stretch>
        </p:blipFill>
        <p:spPr>
          <a:xfrm>
            <a:off x="4209222" y="3429000"/>
            <a:ext cx="4038600" cy="1514475"/>
          </a:xfrm>
          <a:prstGeom prst="rect">
            <a:avLst/>
          </a:prstGeom>
        </p:spPr>
      </p:pic>
      <p:sp>
        <p:nvSpPr>
          <p:cNvPr id="7" name="TextBox 6">
            <a:extLst>
              <a:ext uri="{FF2B5EF4-FFF2-40B4-BE49-F238E27FC236}">
                <a16:creationId xmlns:a16="http://schemas.microsoft.com/office/drawing/2014/main" id="{E04ED5B9-B39E-46AE-A9DA-F6519EAEF90F}"/>
              </a:ext>
            </a:extLst>
          </p:cNvPr>
          <p:cNvSpPr txBox="1"/>
          <p:nvPr/>
        </p:nvSpPr>
        <p:spPr>
          <a:xfrm>
            <a:off x="1522247" y="1265217"/>
            <a:ext cx="4706275" cy="338554"/>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House filers</a:t>
            </a:r>
          </a:p>
        </p:txBody>
      </p:sp>
    </p:spTree>
    <p:extLst>
      <p:ext uri="{BB962C8B-B14F-4D97-AF65-F5344CB8AC3E}">
        <p14:creationId xmlns:p14="http://schemas.microsoft.com/office/powerpoint/2010/main" val="301936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99534"/>
            <a:ext cx="10905699" cy="4531752"/>
          </a:xfrm>
        </p:spPr>
        <p:txBody>
          <a:bodyPr/>
          <a:lstStyle/>
          <a:p>
            <a:pPr marL="457200" indent="-457200">
              <a:buFont typeface="+mj-lt"/>
              <a:buAutoNum type="arabicPeriod" startAt="5"/>
            </a:pPr>
            <a:r>
              <a:rPr lang="en-US" sz="2000" dirty="0">
                <a:solidFill>
                  <a:schemeClr val="tx2"/>
                </a:solidFill>
                <a:effectLst>
                  <a:outerShdw blurRad="38100" dist="38100" dir="2700000" algn="tl">
                    <a:srgbClr val="000000">
                      <a:alpha val="43137"/>
                    </a:srgbClr>
                  </a:outerShdw>
                </a:effectLst>
                <a:latin typeface="+mj-lt"/>
                <a:ea typeface="+mj-ea"/>
                <a:cs typeface="+mj-cs"/>
              </a:rPr>
              <a:t>House filer Business Scenario - AEO Control Notification for F26 (1 out of 2)</a:t>
            </a:r>
          </a:p>
          <a:p>
            <a:pPr algn="just">
              <a:spcAft>
                <a:spcPts val="600"/>
              </a:spcAft>
            </a:pPr>
            <a:r>
              <a:rPr lang="en-GB" sz="2000" dirty="0">
                <a:effectLst/>
                <a:ea typeface="Times New Roman" panose="02020603050405020304" pitchFamily="18" charset="0"/>
                <a:cs typeface="Times New Roman" panose="02020603050405020304" pitchFamily="18" charset="0"/>
              </a:rPr>
              <a:t>This section depicts the business scenario of AEO notification for a House filer for ICS2 Release 2 when sending an F26. </a:t>
            </a:r>
            <a:endParaRPr lang="en-US" sz="2000" dirty="0">
              <a:effectLst/>
              <a:ea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b="1" dirty="0">
              <a:cs typeface="Times New Roman" panose="02020603050405020304" pitchFamily="18" charset="0"/>
            </a:endParaRPr>
          </a:p>
          <a:p>
            <a:pPr marL="457200" indent="-457200">
              <a:buFont typeface="+mj-lt"/>
              <a:buAutoNum type="arabicPeriod"/>
            </a:pPr>
            <a:endParaRPr lang="en-US" sz="2000" b="1"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51</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9" name="Picture 8">
            <a:extLst>
              <a:ext uri="{FF2B5EF4-FFF2-40B4-BE49-F238E27FC236}">
                <a16:creationId xmlns:a16="http://schemas.microsoft.com/office/drawing/2014/main" id="{F0AC9D37-45F2-4F23-BD44-8EA978191A87}"/>
              </a:ext>
            </a:extLst>
          </p:cNvPr>
          <p:cNvPicPr>
            <a:picLocks noChangeAspect="1"/>
          </p:cNvPicPr>
          <p:nvPr/>
        </p:nvPicPr>
        <p:blipFill>
          <a:blip r:embed="rId2"/>
          <a:stretch>
            <a:fillRect/>
          </a:stretch>
        </p:blipFill>
        <p:spPr>
          <a:xfrm>
            <a:off x="3705225" y="2935410"/>
            <a:ext cx="4781550" cy="2638425"/>
          </a:xfrm>
          <a:prstGeom prst="rect">
            <a:avLst/>
          </a:prstGeom>
        </p:spPr>
      </p:pic>
      <p:sp>
        <p:nvSpPr>
          <p:cNvPr id="10" name="Arrow: Right 9">
            <a:extLst>
              <a:ext uri="{FF2B5EF4-FFF2-40B4-BE49-F238E27FC236}">
                <a16:creationId xmlns:a16="http://schemas.microsoft.com/office/drawing/2014/main" id="{73CCCFC6-FF14-4FA5-AE4E-A97F588D86D8}"/>
              </a:ext>
            </a:extLst>
          </p:cNvPr>
          <p:cNvSpPr/>
          <p:nvPr/>
        </p:nvSpPr>
        <p:spPr>
          <a:xfrm>
            <a:off x="783085" y="3429000"/>
            <a:ext cx="2853429" cy="1844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GB" sz="1200" dirty="0">
                <a:effectLst/>
                <a:ea typeface="Times New Roman" panose="02020603050405020304" pitchFamily="18" charset="0"/>
                <a:cs typeface="Times New Roman" panose="02020603050405020304" pitchFamily="18" charset="0"/>
              </a:rPr>
              <a:t>The Carrier messages will be simulated in order to send the required messages to the EO during the campaign</a:t>
            </a:r>
            <a:r>
              <a:rPr lang="en-GB" sz="1200" dirty="0">
                <a:effectLst/>
                <a:ea typeface="SimSun" panose="02010600030101010101" pitchFamily="2" charset="-122"/>
                <a:cs typeface="Times New Roman" panose="02020603050405020304" pitchFamily="18" charset="0"/>
              </a:rPr>
              <a:t>.</a:t>
            </a:r>
            <a:endParaRPr lang="en-US" sz="1200" dirty="0">
              <a:effectLst/>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6C1B51D-5DFA-4253-9162-8D08BFB1CF22}"/>
              </a:ext>
            </a:extLst>
          </p:cNvPr>
          <p:cNvSpPr txBox="1"/>
          <p:nvPr/>
        </p:nvSpPr>
        <p:spPr>
          <a:xfrm>
            <a:off x="1912198" y="3074535"/>
            <a:ext cx="215377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ENS Registration (with one house consignments)</a:t>
            </a:r>
          </a:p>
        </p:txBody>
      </p:sp>
      <p:sp>
        <p:nvSpPr>
          <p:cNvPr id="8" name="Speech Bubble: Rectangle 7">
            <a:extLst>
              <a:ext uri="{FF2B5EF4-FFF2-40B4-BE49-F238E27FC236}">
                <a16:creationId xmlns:a16="http://schemas.microsoft.com/office/drawing/2014/main" id="{9F55B055-656F-4B9A-99A8-F9D45D8CD131}"/>
              </a:ext>
            </a:extLst>
          </p:cNvPr>
          <p:cNvSpPr/>
          <p:nvPr/>
        </p:nvSpPr>
        <p:spPr>
          <a:xfrm>
            <a:off x="1974342" y="3056928"/>
            <a:ext cx="1607058" cy="356161"/>
          </a:xfrm>
          <a:prstGeom prst="wedgeRectCallout">
            <a:avLst>
              <a:gd name="adj1" fmla="val 58153"/>
              <a:gd name="adj2" fmla="val 44153"/>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1" name="Speech Bubble: Rectangle 10">
            <a:extLst>
              <a:ext uri="{FF2B5EF4-FFF2-40B4-BE49-F238E27FC236}">
                <a16:creationId xmlns:a16="http://schemas.microsoft.com/office/drawing/2014/main" id="{D473FCCA-F8BE-464F-9F2A-7A122D6DCAEC}"/>
              </a:ext>
            </a:extLst>
          </p:cNvPr>
          <p:cNvSpPr/>
          <p:nvPr/>
        </p:nvSpPr>
        <p:spPr>
          <a:xfrm>
            <a:off x="8672744" y="4068211"/>
            <a:ext cx="2060359" cy="566480"/>
          </a:xfrm>
          <a:prstGeom prst="wedgeRectCallout">
            <a:avLst>
              <a:gd name="adj1" fmla="val -55568"/>
              <a:gd name="adj2" fmla="val -23235"/>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2" name="TextBox 11">
            <a:extLst>
              <a:ext uri="{FF2B5EF4-FFF2-40B4-BE49-F238E27FC236}">
                <a16:creationId xmlns:a16="http://schemas.microsoft.com/office/drawing/2014/main" id="{88CD136B-5E02-4D02-A525-829FFADBDB4D}"/>
              </a:ext>
            </a:extLst>
          </p:cNvPr>
          <p:cNvSpPr txBox="1"/>
          <p:nvPr/>
        </p:nvSpPr>
        <p:spPr>
          <a:xfrm>
            <a:off x="8672744" y="4120618"/>
            <a:ext cx="215377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Air pre-loading assessment complete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(It should correspond to the number of the house consignments lodged with F26)</a:t>
            </a:r>
          </a:p>
        </p:txBody>
      </p:sp>
      <p:sp>
        <p:nvSpPr>
          <p:cNvPr id="13" name="TextBox 12">
            <a:extLst>
              <a:ext uri="{FF2B5EF4-FFF2-40B4-BE49-F238E27FC236}">
                <a16:creationId xmlns:a16="http://schemas.microsoft.com/office/drawing/2014/main" id="{8470385F-FFC6-4026-8B1C-BFC8A146DD05}"/>
              </a:ext>
            </a:extLst>
          </p:cNvPr>
          <p:cNvSpPr txBox="1"/>
          <p:nvPr/>
        </p:nvSpPr>
        <p:spPr>
          <a:xfrm>
            <a:off x="1522247" y="1269805"/>
            <a:ext cx="4706275" cy="338554"/>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House filers</a:t>
            </a:r>
          </a:p>
        </p:txBody>
      </p:sp>
    </p:spTree>
    <p:extLst>
      <p:ext uri="{BB962C8B-B14F-4D97-AF65-F5344CB8AC3E}">
        <p14:creationId xmlns:p14="http://schemas.microsoft.com/office/powerpoint/2010/main" val="16761416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698091"/>
            <a:ext cx="10905699" cy="4531752"/>
          </a:xfrm>
        </p:spPr>
        <p:txBody>
          <a:bodyPr/>
          <a:lstStyle/>
          <a:p>
            <a:pPr marL="457200" indent="-457200">
              <a:buFont typeface="+mj-lt"/>
              <a:buAutoNum type="arabicPeriod" startAt="5"/>
            </a:pPr>
            <a:r>
              <a:rPr lang="en-US" sz="2000" dirty="0">
                <a:solidFill>
                  <a:schemeClr val="tx2"/>
                </a:solidFill>
                <a:effectLst>
                  <a:outerShdw blurRad="38100" dist="38100" dir="2700000" algn="tl">
                    <a:srgbClr val="000000">
                      <a:alpha val="43137"/>
                    </a:srgbClr>
                  </a:outerShdw>
                </a:effectLst>
                <a:latin typeface="+mj-lt"/>
                <a:ea typeface="+mj-ea"/>
                <a:cs typeface="+mj-cs"/>
              </a:rPr>
              <a:t>House filer Business Scenario - AEO Control Notification for F26 (2 out of 2)</a:t>
            </a:r>
          </a:p>
          <a:p>
            <a:pPr algn="just">
              <a:spcAft>
                <a:spcPts val="600"/>
              </a:spcAft>
            </a:pPr>
            <a:r>
              <a:rPr lang="en-US" sz="2000" dirty="0">
                <a:effectLst/>
                <a:ea typeface="Times New Roman" panose="02020603050405020304" pitchFamily="18" charset="0"/>
                <a:cs typeface="Times New Roman" panose="02020603050405020304" pitchFamily="18" charset="0"/>
              </a:rPr>
              <a:t>The AEO will be notified about the controls that will be performed on the goods that are under </a:t>
            </a:r>
            <a:r>
              <a:rPr lang="en-US" sz="2000" dirty="0">
                <a:ea typeface="Times New Roman" panose="02020603050405020304" pitchFamily="18" charset="0"/>
                <a:cs typeface="Times New Roman" panose="02020603050405020304" pitchFamily="18" charset="0"/>
              </a:rPr>
              <a:t>its</a:t>
            </a:r>
            <a:r>
              <a:rPr lang="en-US" sz="2000" dirty="0">
                <a:effectLst/>
                <a:ea typeface="Times New Roman" panose="02020603050405020304" pitchFamily="18" charset="0"/>
                <a:cs typeface="Times New Roman" panose="02020603050405020304" pitchFamily="18" charset="0"/>
              </a:rPr>
              <a:t> responsibility. STI sends an (AEOS) Control Notification with ID IE3N09 to the Person Filing, as depicted below:</a:t>
            </a:r>
            <a:endParaRPr lang="en-US" sz="2000" b="1" dirty="0">
              <a:cs typeface="Times New Roman" panose="02020603050405020304" pitchFamily="18" charset="0"/>
            </a:endParaRPr>
          </a:p>
          <a:p>
            <a:pPr marL="457200" indent="-457200">
              <a:buFont typeface="+mj-lt"/>
              <a:buAutoNum type="arabicPeriod"/>
            </a:pPr>
            <a:endParaRPr lang="en-US" sz="2000" b="1"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52</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6" name="Picture 5">
            <a:extLst>
              <a:ext uri="{FF2B5EF4-FFF2-40B4-BE49-F238E27FC236}">
                <a16:creationId xmlns:a16="http://schemas.microsoft.com/office/drawing/2014/main" id="{92D96499-E3AF-4F71-AC4C-1AA7161CB348}"/>
              </a:ext>
            </a:extLst>
          </p:cNvPr>
          <p:cNvPicPr>
            <a:picLocks noChangeAspect="1"/>
          </p:cNvPicPr>
          <p:nvPr/>
        </p:nvPicPr>
        <p:blipFill>
          <a:blip r:embed="rId2"/>
          <a:stretch>
            <a:fillRect/>
          </a:stretch>
        </p:blipFill>
        <p:spPr>
          <a:xfrm>
            <a:off x="2476889" y="3204185"/>
            <a:ext cx="7503265" cy="2760686"/>
          </a:xfrm>
          <a:prstGeom prst="rect">
            <a:avLst/>
          </a:prstGeom>
        </p:spPr>
      </p:pic>
      <p:sp>
        <p:nvSpPr>
          <p:cNvPr id="13" name="Rectangle: Rounded Corners 12">
            <a:extLst>
              <a:ext uri="{FF2B5EF4-FFF2-40B4-BE49-F238E27FC236}">
                <a16:creationId xmlns:a16="http://schemas.microsoft.com/office/drawing/2014/main" id="{EC801C47-EFB9-4253-A80B-CFE3001E8574}"/>
              </a:ext>
            </a:extLst>
          </p:cNvPr>
          <p:cNvSpPr/>
          <p:nvPr/>
        </p:nvSpPr>
        <p:spPr>
          <a:xfrm>
            <a:off x="7856737" y="3204185"/>
            <a:ext cx="1225118" cy="337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50000"/>
                  </a:schemeClr>
                </a:solidFill>
              </a:rPr>
              <a:t>STI-STP</a:t>
            </a:r>
          </a:p>
        </p:txBody>
      </p:sp>
      <p:sp>
        <p:nvSpPr>
          <p:cNvPr id="7" name="TextBox 6">
            <a:extLst>
              <a:ext uri="{FF2B5EF4-FFF2-40B4-BE49-F238E27FC236}">
                <a16:creationId xmlns:a16="http://schemas.microsoft.com/office/drawing/2014/main" id="{4EB9A15D-B98B-49EE-A915-6E0EE9761F52}"/>
              </a:ext>
            </a:extLst>
          </p:cNvPr>
          <p:cNvSpPr txBox="1"/>
          <p:nvPr/>
        </p:nvSpPr>
        <p:spPr>
          <a:xfrm>
            <a:off x="1522247" y="1265217"/>
            <a:ext cx="4706275" cy="338554"/>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House filers</a:t>
            </a:r>
          </a:p>
        </p:txBody>
      </p:sp>
    </p:spTree>
    <p:extLst>
      <p:ext uri="{BB962C8B-B14F-4D97-AF65-F5344CB8AC3E}">
        <p14:creationId xmlns:p14="http://schemas.microsoft.com/office/powerpoint/2010/main" val="42630194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634009"/>
            <a:ext cx="10905699" cy="4531752"/>
          </a:xfrm>
        </p:spPr>
        <p:txBody>
          <a:bodyPr/>
          <a:lstStyle/>
          <a:p>
            <a:pPr marL="457200" indent="-457200">
              <a:buFont typeface="+mj-lt"/>
              <a:buAutoNum type="arabicPeriod" startAt="6"/>
            </a:pPr>
            <a:r>
              <a:rPr lang="en-US" sz="2000" dirty="0">
                <a:solidFill>
                  <a:schemeClr val="tx2"/>
                </a:solidFill>
                <a:effectLst>
                  <a:outerShdw blurRad="38100" dist="38100" dir="2700000" algn="tl">
                    <a:srgbClr val="000000">
                      <a:alpha val="43137"/>
                    </a:srgbClr>
                  </a:outerShdw>
                </a:effectLst>
                <a:latin typeface="+mj-lt"/>
                <a:ea typeface="+mj-ea"/>
                <a:cs typeface="+mj-cs"/>
              </a:rPr>
              <a:t>House filer Business Scenario - ENS Not Complete Notification for F26</a:t>
            </a:r>
          </a:p>
          <a:p>
            <a:r>
              <a:rPr lang="en-GB" sz="2000" dirty="0">
                <a:effectLst/>
                <a:ea typeface="Times New Roman" panose="02020603050405020304" pitchFamily="18" charset="0"/>
                <a:cs typeface="Times New Roman" panose="02020603050405020304" pitchFamily="18" charset="0"/>
              </a:rPr>
              <a:t>This section depicts </a:t>
            </a:r>
            <a:r>
              <a:rPr lang="en-US" sz="2000" dirty="0">
                <a:effectLst/>
                <a:ea typeface="Times New Roman" panose="02020603050405020304" pitchFamily="18" charset="0"/>
                <a:cs typeface="Times New Roman" panose="02020603050405020304" pitchFamily="18" charset="0"/>
              </a:rPr>
              <a:t>the business scenario of ENS Not Complete Notification for a House filer for ICS2 Release 2 when sending an F26. </a:t>
            </a:r>
            <a:endParaRPr lang="en-US" sz="2000" b="1" dirty="0">
              <a:cs typeface="Times New Roman" panose="02020603050405020304" pitchFamily="18" charset="0"/>
            </a:endParaRPr>
          </a:p>
          <a:p>
            <a:pPr marL="457200" indent="-457200">
              <a:buFont typeface="+mj-lt"/>
              <a:buAutoNum type="arabicPeriod"/>
            </a:pPr>
            <a:endParaRPr lang="en-US" sz="2000" b="1"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53</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6" name="Picture 5">
            <a:extLst>
              <a:ext uri="{FF2B5EF4-FFF2-40B4-BE49-F238E27FC236}">
                <a16:creationId xmlns:a16="http://schemas.microsoft.com/office/drawing/2014/main" id="{2C6F5522-5C73-4A65-BAA6-37D3EE8A3C6B}"/>
              </a:ext>
            </a:extLst>
          </p:cNvPr>
          <p:cNvPicPr>
            <a:picLocks noChangeAspect="1"/>
          </p:cNvPicPr>
          <p:nvPr/>
        </p:nvPicPr>
        <p:blipFill>
          <a:blip r:embed="rId2"/>
          <a:stretch>
            <a:fillRect/>
          </a:stretch>
        </p:blipFill>
        <p:spPr>
          <a:xfrm>
            <a:off x="3609975" y="3285386"/>
            <a:ext cx="4972050" cy="1352550"/>
          </a:xfrm>
          <a:prstGeom prst="rect">
            <a:avLst/>
          </a:prstGeom>
        </p:spPr>
      </p:pic>
      <p:sp>
        <p:nvSpPr>
          <p:cNvPr id="7" name="Speech Bubble: Rectangle 6">
            <a:extLst>
              <a:ext uri="{FF2B5EF4-FFF2-40B4-BE49-F238E27FC236}">
                <a16:creationId xmlns:a16="http://schemas.microsoft.com/office/drawing/2014/main" id="{A44693D0-A5E2-460F-ACA2-804EFA7D237F}"/>
              </a:ext>
            </a:extLst>
          </p:cNvPr>
          <p:cNvSpPr/>
          <p:nvPr/>
        </p:nvSpPr>
        <p:spPr>
          <a:xfrm>
            <a:off x="1755691" y="3732900"/>
            <a:ext cx="1845816" cy="377941"/>
          </a:xfrm>
          <a:prstGeom prst="wedgeRectCallout">
            <a:avLst>
              <a:gd name="adj1" fmla="val 54292"/>
              <a:gd name="adj2" fmla="val 1047"/>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8" name="Speech Bubble: Rectangle 7">
            <a:extLst>
              <a:ext uri="{FF2B5EF4-FFF2-40B4-BE49-F238E27FC236}">
                <a16:creationId xmlns:a16="http://schemas.microsoft.com/office/drawing/2014/main" id="{07D3DE54-BD96-4F78-B24E-F7AA4CBB20C1}"/>
              </a:ext>
            </a:extLst>
          </p:cNvPr>
          <p:cNvSpPr/>
          <p:nvPr/>
        </p:nvSpPr>
        <p:spPr>
          <a:xfrm>
            <a:off x="8753605" y="4226112"/>
            <a:ext cx="2060359" cy="707886"/>
          </a:xfrm>
          <a:prstGeom prst="wedgeRectCallout">
            <a:avLst>
              <a:gd name="adj1" fmla="val -55568"/>
              <a:gd name="adj2" fmla="val -23235"/>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9" name="TextBox 8">
            <a:extLst>
              <a:ext uri="{FF2B5EF4-FFF2-40B4-BE49-F238E27FC236}">
                <a16:creationId xmlns:a16="http://schemas.microsoft.com/office/drawing/2014/main" id="{0B7BC18F-E7F0-4A50-B74F-2B7C69C9365E}"/>
              </a:ext>
            </a:extLst>
          </p:cNvPr>
          <p:cNvSpPr txBox="1"/>
          <p:nvPr/>
        </p:nvSpPr>
        <p:spPr>
          <a:xfrm>
            <a:off x="8769117" y="4226112"/>
            <a:ext cx="215377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No corresponding ENS filing is simulated for the Supplementary declarant indicated in F26. After the expiration of the linking timer the ENS Not complete notification is sent.</a:t>
            </a:r>
          </a:p>
        </p:txBody>
      </p:sp>
      <p:sp>
        <p:nvSpPr>
          <p:cNvPr id="10" name="TextBox 9">
            <a:extLst>
              <a:ext uri="{FF2B5EF4-FFF2-40B4-BE49-F238E27FC236}">
                <a16:creationId xmlns:a16="http://schemas.microsoft.com/office/drawing/2014/main" id="{5D6212C1-BF47-40B7-9BB3-ACC6AD952250}"/>
              </a:ext>
            </a:extLst>
          </p:cNvPr>
          <p:cNvSpPr txBox="1"/>
          <p:nvPr/>
        </p:nvSpPr>
        <p:spPr>
          <a:xfrm>
            <a:off x="1806158" y="3773617"/>
            <a:ext cx="1845815"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ENS Registration. A supplementary declarant needs to be indicated.</a:t>
            </a:r>
          </a:p>
        </p:txBody>
      </p:sp>
      <p:sp>
        <p:nvSpPr>
          <p:cNvPr id="11" name="TextBox 10">
            <a:extLst>
              <a:ext uri="{FF2B5EF4-FFF2-40B4-BE49-F238E27FC236}">
                <a16:creationId xmlns:a16="http://schemas.microsoft.com/office/drawing/2014/main" id="{780FF94E-4BDC-40A6-BA10-A6EC9345B01A}"/>
              </a:ext>
            </a:extLst>
          </p:cNvPr>
          <p:cNvSpPr txBox="1"/>
          <p:nvPr/>
        </p:nvSpPr>
        <p:spPr>
          <a:xfrm>
            <a:off x="1522247" y="1265217"/>
            <a:ext cx="4706275" cy="338554"/>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House filers</a:t>
            </a:r>
          </a:p>
        </p:txBody>
      </p:sp>
    </p:spTree>
    <p:extLst>
      <p:ext uri="{BB962C8B-B14F-4D97-AF65-F5344CB8AC3E}">
        <p14:creationId xmlns:p14="http://schemas.microsoft.com/office/powerpoint/2010/main" val="22670514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99534"/>
            <a:ext cx="10905699" cy="4531752"/>
          </a:xfrm>
        </p:spPr>
        <p:txBody>
          <a:bodyPr/>
          <a:lstStyle/>
          <a:p>
            <a:pPr marL="457200" indent="-457200">
              <a:buFont typeface="+mj-lt"/>
              <a:buAutoNum type="arabicPeriod" startAt="7"/>
            </a:pPr>
            <a:r>
              <a:rPr lang="en-US" sz="2000" dirty="0">
                <a:solidFill>
                  <a:schemeClr val="tx2"/>
                </a:solidFill>
                <a:effectLst>
                  <a:outerShdw blurRad="38100" dist="38100" dir="2700000" algn="tl">
                    <a:srgbClr val="000000">
                      <a:alpha val="43137"/>
                    </a:srgbClr>
                  </a:outerShdw>
                </a:effectLst>
                <a:latin typeface="+mj-lt"/>
                <a:ea typeface="+mj-ea"/>
                <a:cs typeface="+mj-cs"/>
              </a:rPr>
              <a:t>House filer Business Scenario - ENS Pending Notification for F22</a:t>
            </a:r>
          </a:p>
          <a:p>
            <a:r>
              <a:rPr lang="en-GB" sz="2000" dirty="0">
                <a:effectLst/>
                <a:ea typeface="Times New Roman" panose="02020603050405020304" pitchFamily="18" charset="0"/>
                <a:cs typeface="Times New Roman" panose="02020603050405020304" pitchFamily="18" charset="0"/>
              </a:rPr>
              <a:t>This section depicts </a:t>
            </a:r>
            <a:r>
              <a:rPr lang="en-US" sz="2000" dirty="0">
                <a:effectLst/>
                <a:ea typeface="Times New Roman" panose="02020603050405020304" pitchFamily="18" charset="0"/>
                <a:cs typeface="Times New Roman" panose="02020603050405020304" pitchFamily="18" charset="0"/>
              </a:rPr>
              <a:t>the business scenario of ENS Pending notification for a House filer for ICS2 Release 2 when sending an F22. </a:t>
            </a:r>
            <a:endParaRPr lang="en-US" sz="2000" b="1"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54</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7" name="Picture 6">
            <a:extLst>
              <a:ext uri="{FF2B5EF4-FFF2-40B4-BE49-F238E27FC236}">
                <a16:creationId xmlns:a16="http://schemas.microsoft.com/office/drawing/2014/main" id="{AACD55BE-649B-4F22-A8F2-835FE3A6699C}"/>
              </a:ext>
            </a:extLst>
          </p:cNvPr>
          <p:cNvPicPr>
            <a:picLocks noChangeAspect="1"/>
          </p:cNvPicPr>
          <p:nvPr/>
        </p:nvPicPr>
        <p:blipFill>
          <a:blip r:embed="rId2"/>
          <a:stretch>
            <a:fillRect/>
          </a:stretch>
        </p:blipFill>
        <p:spPr>
          <a:xfrm>
            <a:off x="3847272" y="3323301"/>
            <a:ext cx="4762500" cy="1543050"/>
          </a:xfrm>
          <a:prstGeom prst="rect">
            <a:avLst/>
          </a:prstGeom>
        </p:spPr>
      </p:pic>
      <p:sp>
        <p:nvSpPr>
          <p:cNvPr id="8" name="Arrow: Right 7">
            <a:extLst>
              <a:ext uri="{FF2B5EF4-FFF2-40B4-BE49-F238E27FC236}">
                <a16:creationId xmlns:a16="http://schemas.microsoft.com/office/drawing/2014/main" id="{3A009F24-5E54-4DD3-BB63-CEEDB04FD93A}"/>
              </a:ext>
            </a:extLst>
          </p:cNvPr>
          <p:cNvSpPr/>
          <p:nvPr/>
        </p:nvSpPr>
        <p:spPr>
          <a:xfrm>
            <a:off x="916022" y="3172375"/>
            <a:ext cx="2853429" cy="1844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en-GB" sz="1200" dirty="0">
                <a:effectLst/>
                <a:ea typeface="Times New Roman" panose="02020603050405020304" pitchFamily="18" charset="0"/>
                <a:cs typeface="Times New Roman" panose="02020603050405020304" pitchFamily="18" charset="0"/>
              </a:rPr>
              <a:t>The Carrier messages, will be simulated in order to send the required messages to the EO during the campaign</a:t>
            </a:r>
            <a:r>
              <a:rPr lang="en-GB" sz="1200" dirty="0">
                <a:effectLst/>
                <a:ea typeface="SimSun" panose="02010600030101010101" pitchFamily="2" charset="-122"/>
                <a:cs typeface="Times New Roman" panose="02020603050405020304" pitchFamily="18" charset="0"/>
              </a:rPr>
              <a:t>.</a:t>
            </a:r>
            <a:endParaRPr lang="en-US" sz="1200" dirty="0">
              <a:effectLst/>
              <a:ea typeface="Times New Roman" panose="02020603050405020304" pitchFamily="18" charset="0"/>
              <a:cs typeface="Times New Roman" panose="02020603050405020304" pitchFamily="18" charset="0"/>
            </a:endParaRPr>
          </a:p>
        </p:txBody>
      </p:sp>
      <p:sp>
        <p:nvSpPr>
          <p:cNvPr id="10" name="Speech Bubble: Rectangle 9">
            <a:extLst>
              <a:ext uri="{FF2B5EF4-FFF2-40B4-BE49-F238E27FC236}">
                <a16:creationId xmlns:a16="http://schemas.microsoft.com/office/drawing/2014/main" id="{7E2AAF54-E1C2-484C-8D36-F83EC32D4B11}"/>
              </a:ext>
            </a:extLst>
          </p:cNvPr>
          <p:cNvSpPr/>
          <p:nvPr/>
        </p:nvSpPr>
        <p:spPr>
          <a:xfrm>
            <a:off x="8821138" y="3687593"/>
            <a:ext cx="1676918" cy="584775"/>
          </a:xfrm>
          <a:prstGeom prst="wedgeRectCallout">
            <a:avLst>
              <a:gd name="adj1" fmla="val -55039"/>
              <a:gd name="adj2" fmla="val -17163"/>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1" name="TextBox 10">
            <a:extLst>
              <a:ext uri="{FF2B5EF4-FFF2-40B4-BE49-F238E27FC236}">
                <a16:creationId xmlns:a16="http://schemas.microsoft.com/office/drawing/2014/main" id="{A2C0A627-A87E-41A6-815E-00ED45AB49CD}"/>
              </a:ext>
            </a:extLst>
          </p:cNvPr>
          <p:cNvSpPr txBox="1"/>
          <p:nvPr/>
        </p:nvSpPr>
        <p:spPr>
          <a:xfrm>
            <a:off x="8821137" y="3687593"/>
            <a:ext cx="167691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The supplementary declarant in the simulated F21 is the one performing the self conformance.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No F22 is lodged</a:t>
            </a:r>
          </a:p>
        </p:txBody>
      </p:sp>
      <p:sp>
        <p:nvSpPr>
          <p:cNvPr id="9" name="TextBox 8">
            <a:extLst>
              <a:ext uri="{FF2B5EF4-FFF2-40B4-BE49-F238E27FC236}">
                <a16:creationId xmlns:a16="http://schemas.microsoft.com/office/drawing/2014/main" id="{150D916D-006F-4A7B-9F41-F9B47B391868}"/>
              </a:ext>
            </a:extLst>
          </p:cNvPr>
          <p:cNvSpPr txBox="1"/>
          <p:nvPr/>
        </p:nvSpPr>
        <p:spPr>
          <a:xfrm>
            <a:off x="1494134" y="1265217"/>
            <a:ext cx="4706275" cy="338554"/>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House filers</a:t>
            </a:r>
          </a:p>
        </p:txBody>
      </p:sp>
    </p:spTree>
    <p:extLst>
      <p:ext uri="{BB962C8B-B14F-4D97-AF65-F5344CB8AC3E}">
        <p14:creationId xmlns:p14="http://schemas.microsoft.com/office/powerpoint/2010/main" val="3914265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665601"/>
            <a:ext cx="10905699" cy="4531752"/>
          </a:xfrm>
        </p:spPr>
        <p:txBody>
          <a:bodyPr/>
          <a:lstStyle/>
          <a:p>
            <a:pPr>
              <a:buFont typeface="Wingdings" panose="05000000000000000000" pitchFamily="2" charset="2"/>
              <a:buChar char="Ø"/>
            </a:pPr>
            <a:r>
              <a:rPr lang="en-US" sz="2000" b="1" dirty="0">
                <a:solidFill>
                  <a:schemeClr val="tx2"/>
                </a:solidFill>
                <a:effectLst>
                  <a:outerShdw blurRad="38100" dist="38100" dir="2700000" algn="tl">
                    <a:srgbClr val="000000">
                      <a:alpha val="43137"/>
                    </a:srgbClr>
                  </a:outerShdw>
                </a:effectLst>
                <a:latin typeface="+mj-lt"/>
                <a:ea typeface="+mj-ea"/>
                <a:cs typeface="+mj-cs"/>
              </a:rPr>
              <a:t>Business scenarios for Person Notifying the Arrival</a:t>
            </a:r>
          </a:p>
          <a:p>
            <a:pPr algn="just"/>
            <a:r>
              <a:rPr lang="en-GB" sz="2000" dirty="0">
                <a:effectLst/>
                <a:ea typeface="Times New Roman" panose="02020603050405020304" pitchFamily="18" charset="0"/>
                <a:cs typeface="Times New Roman" panose="02020603050405020304" pitchFamily="18" charset="0"/>
              </a:rPr>
              <a:t>This section depicts the business scenario </a:t>
            </a:r>
            <a:r>
              <a:rPr lang="en-US" sz="2000" dirty="0">
                <a:effectLst/>
                <a:ea typeface="Times New Roman" panose="02020603050405020304" pitchFamily="18" charset="0"/>
                <a:cs typeface="Times New Roman" panose="02020603050405020304" pitchFamily="18" charset="0"/>
              </a:rPr>
              <a:t>in which the Person filing lodges a F20, the Person’s filing steps will be simulated</a:t>
            </a:r>
            <a:r>
              <a:rPr lang="en-GB" sz="2000" dirty="0">
                <a:effectLst/>
                <a:ea typeface="Times New Roman" panose="02020603050405020304" pitchFamily="18" charset="0"/>
                <a:cs typeface="Times New Roman" panose="02020603050405020304" pitchFamily="18" charset="0"/>
              </a:rPr>
              <a:t>;</a:t>
            </a:r>
            <a:endParaRPr lang="en-US" sz="2000" dirty="0">
              <a:effectLst/>
              <a:ea typeface="Times New Roman" panose="02020603050405020304" pitchFamily="18" charset="0"/>
              <a:cs typeface="Times New Roman" panose="02020603050405020304" pitchFamily="18" charset="0"/>
            </a:endParaRPr>
          </a:p>
          <a:p>
            <a:pPr algn="just"/>
            <a:r>
              <a:rPr lang="en-GB" sz="2000" dirty="0">
                <a:effectLst/>
                <a:ea typeface="Times New Roman" panose="02020603050405020304" pitchFamily="18" charset="0"/>
                <a:cs typeface="Times New Roman" panose="02020603050405020304" pitchFamily="18" charset="0"/>
              </a:rPr>
              <a:t>The Person notifying the arrival sends an Arrival Notification for the means of transport. The decision to Control the HC is communicated to the Person notifying the arrival;</a:t>
            </a:r>
            <a:endParaRPr lang="en-US" sz="2000" dirty="0">
              <a:effectLst/>
              <a:ea typeface="Times New Roman" panose="02020603050405020304" pitchFamily="18" charset="0"/>
              <a:cs typeface="Times New Roman" panose="02020603050405020304" pitchFamily="18" charset="0"/>
            </a:endParaRPr>
          </a:p>
          <a:p>
            <a:pPr algn="just"/>
            <a:r>
              <a:rPr lang="en-GB" sz="2000" dirty="0">
                <a:effectLst/>
                <a:ea typeface="Times New Roman" panose="02020603050405020304" pitchFamily="18" charset="0"/>
                <a:cs typeface="Times New Roman" panose="02020603050405020304" pitchFamily="18" charset="0"/>
              </a:rPr>
              <a:t>A second Arrival notification is sent, with the same identifier previously used, and Incorrect State Notification is triggered and sent to the Person Notifying the arrival</a:t>
            </a:r>
            <a:r>
              <a:rPr lang="en-GB" sz="2000" dirty="0">
                <a:ea typeface="Times New Roman" panose="02020603050405020304" pitchFamily="18" charset="0"/>
                <a:cs typeface="Times New Roman" panose="02020603050405020304" pitchFamily="18" charset="0"/>
              </a:rPr>
              <a:t>;</a:t>
            </a:r>
            <a:endParaRPr lang="en-US" sz="2000" dirty="0">
              <a:effectLst/>
              <a:ea typeface="Times New Roman" panose="02020603050405020304" pitchFamily="18" charset="0"/>
              <a:cs typeface="Times New Roman" panose="02020603050405020304" pitchFamily="18" charset="0"/>
            </a:endParaRPr>
          </a:p>
          <a:p>
            <a:r>
              <a:rPr lang="en-US" sz="2000" dirty="0">
                <a:cs typeface="Times New Roman" panose="02020603050405020304" pitchFamily="18" charset="0"/>
              </a:rPr>
              <a:t>The Person filing messages, marked in grey in the flow, will be simulated in order to generate the MRN required for the EO messages sent during the campaign. The generated MRN is a pre-condition to fill the Related MRN in IE3N06 messages to be sent by the Person Notifying the Arrival.</a:t>
            </a: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55</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sp>
        <p:nvSpPr>
          <p:cNvPr id="5" name="TextBox 4">
            <a:extLst>
              <a:ext uri="{FF2B5EF4-FFF2-40B4-BE49-F238E27FC236}">
                <a16:creationId xmlns:a16="http://schemas.microsoft.com/office/drawing/2014/main" id="{EBA421CF-B2E0-4F18-A842-D942429A7E4D}"/>
              </a:ext>
            </a:extLst>
          </p:cNvPr>
          <p:cNvSpPr txBox="1"/>
          <p:nvPr/>
        </p:nvSpPr>
        <p:spPr>
          <a:xfrm>
            <a:off x="1522247" y="1265217"/>
            <a:ext cx="4985085" cy="338554"/>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Person Notifying the Arrival</a:t>
            </a:r>
          </a:p>
        </p:txBody>
      </p:sp>
    </p:spTree>
    <p:extLst>
      <p:ext uri="{BB962C8B-B14F-4D97-AF65-F5344CB8AC3E}">
        <p14:creationId xmlns:p14="http://schemas.microsoft.com/office/powerpoint/2010/main" val="42619710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665601"/>
            <a:ext cx="10905699" cy="4531752"/>
          </a:xfrm>
        </p:spPr>
        <p:txBody>
          <a:bodyPr/>
          <a:lstStyle/>
          <a:p>
            <a:pPr algn="just"/>
            <a:r>
              <a:rPr lang="en-GB" sz="2000" dirty="0">
                <a:effectLst/>
                <a:ea typeface="Times New Roman" panose="02020603050405020304" pitchFamily="18" charset="0"/>
                <a:cs typeface="Times New Roman" panose="02020603050405020304" pitchFamily="18" charset="0"/>
              </a:rPr>
              <a:t>The EO can launch the business scenario with business role ‘Person Notifying the Arrival’ as depicted below:</a:t>
            </a:r>
            <a:endParaRPr lang="en-US" sz="2000"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56</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8" name="Picture 7">
            <a:extLst>
              <a:ext uri="{FF2B5EF4-FFF2-40B4-BE49-F238E27FC236}">
                <a16:creationId xmlns:a16="http://schemas.microsoft.com/office/drawing/2014/main" id="{81BA0044-7529-4BBF-BEF1-F48EE53150AC}"/>
              </a:ext>
            </a:extLst>
          </p:cNvPr>
          <p:cNvPicPr>
            <a:picLocks noChangeAspect="1"/>
          </p:cNvPicPr>
          <p:nvPr/>
        </p:nvPicPr>
        <p:blipFill>
          <a:blip r:embed="rId2"/>
          <a:stretch>
            <a:fillRect/>
          </a:stretch>
        </p:blipFill>
        <p:spPr>
          <a:xfrm>
            <a:off x="2654163" y="2929588"/>
            <a:ext cx="7273771" cy="1826225"/>
          </a:xfrm>
          <a:prstGeom prst="rect">
            <a:avLst/>
          </a:prstGeom>
        </p:spPr>
      </p:pic>
      <p:sp>
        <p:nvSpPr>
          <p:cNvPr id="9" name="Arrow: Left 8">
            <a:extLst>
              <a:ext uri="{FF2B5EF4-FFF2-40B4-BE49-F238E27FC236}">
                <a16:creationId xmlns:a16="http://schemas.microsoft.com/office/drawing/2014/main" id="{889AEBE0-8B01-44BE-A013-74FAD0629525}"/>
              </a:ext>
            </a:extLst>
          </p:cNvPr>
          <p:cNvSpPr/>
          <p:nvPr/>
        </p:nvSpPr>
        <p:spPr>
          <a:xfrm>
            <a:off x="8747203" y="4243526"/>
            <a:ext cx="221107" cy="1384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97A95C8-4C8E-4541-B08F-E2803B519502}"/>
              </a:ext>
            </a:extLst>
          </p:cNvPr>
          <p:cNvSpPr txBox="1"/>
          <p:nvPr/>
        </p:nvSpPr>
        <p:spPr>
          <a:xfrm>
            <a:off x="1513370" y="1265217"/>
            <a:ext cx="4985085" cy="338554"/>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Person Notifying the Arrival</a:t>
            </a:r>
          </a:p>
        </p:txBody>
      </p:sp>
    </p:spTree>
    <p:extLst>
      <p:ext uri="{BB962C8B-B14F-4D97-AF65-F5344CB8AC3E}">
        <p14:creationId xmlns:p14="http://schemas.microsoft.com/office/powerpoint/2010/main" val="24102907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57</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6" name="Picture 5">
            <a:extLst>
              <a:ext uri="{FF2B5EF4-FFF2-40B4-BE49-F238E27FC236}">
                <a16:creationId xmlns:a16="http://schemas.microsoft.com/office/drawing/2014/main" id="{55433295-13AF-4A60-AE10-D743F0D1E309}"/>
              </a:ext>
            </a:extLst>
          </p:cNvPr>
          <p:cNvPicPr>
            <a:picLocks noChangeAspect="1"/>
          </p:cNvPicPr>
          <p:nvPr/>
        </p:nvPicPr>
        <p:blipFill>
          <a:blip r:embed="rId2"/>
          <a:stretch>
            <a:fillRect/>
          </a:stretch>
        </p:blipFill>
        <p:spPr>
          <a:xfrm>
            <a:off x="3543300" y="2363808"/>
            <a:ext cx="5105400" cy="3228975"/>
          </a:xfrm>
          <a:prstGeom prst="rect">
            <a:avLst/>
          </a:prstGeom>
        </p:spPr>
      </p:pic>
      <p:sp>
        <p:nvSpPr>
          <p:cNvPr id="7" name="Speech Bubble: Rectangle 6">
            <a:extLst>
              <a:ext uri="{FF2B5EF4-FFF2-40B4-BE49-F238E27FC236}">
                <a16:creationId xmlns:a16="http://schemas.microsoft.com/office/drawing/2014/main" id="{4CA4D5FB-BC89-4F86-939D-18052E221202}"/>
              </a:ext>
            </a:extLst>
          </p:cNvPr>
          <p:cNvSpPr/>
          <p:nvPr/>
        </p:nvSpPr>
        <p:spPr>
          <a:xfrm>
            <a:off x="8821138" y="2959636"/>
            <a:ext cx="1397060" cy="461665"/>
          </a:xfrm>
          <a:prstGeom prst="wedgeRectCallout">
            <a:avLst>
              <a:gd name="adj1" fmla="val -55039"/>
              <a:gd name="adj2" fmla="val -17163"/>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8" name="TextBox 7">
            <a:extLst>
              <a:ext uri="{FF2B5EF4-FFF2-40B4-BE49-F238E27FC236}">
                <a16:creationId xmlns:a16="http://schemas.microsoft.com/office/drawing/2014/main" id="{6D654ABE-91C4-4566-9B9D-6DA64C7DD0F1}"/>
              </a:ext>
            </a:extLst>
          </p:cNvPr>
          <p:cNvSpPr txBox="1"/>
          <p:nvPr/>
        </p:nvSpPr>
        <p:spPr>
          <a:xfrm>
            <a:off x="8821138" y="2959635"/>
            <a:ext cx="139706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ENS Registration (to be simulated with two house consignments)</a:t>
            </a:r>
          </a:p>
        </p:txBody>
      </p:sp>
      <p:sp>
        <p:nvSpPr>
          <p:cNvPr id="9" name="Speech Bubble: Rectangle 8">
            <a:extLst>
              <a:ext uri="{FF2B5EF4-FFF2-40B4-BE49-F238E27FC236}">
                <a16:creationId xmlns:a16="http://schemas.microsoft.com/office/drawing/2014/main" id="{1E3E4857-4D80-4BBF-8793-1479E4114992}"/>
              </a:ext>
            </a:extLst>
          </p:cNvPr>
          <p:cNvSpPr/>
          <p:nvPr/>
        </p:nvSpPr>
        <p:spPr>
          <a:xfrm>
            <a:off x="8821138" y="3452867"/>
            <a:ext cx="1223650" cy="304085"/>
          </a:xfrm>
          <a:prstGeom prst="wedgeRectCallout">
            <a:avLst>
              <a:gd name="adj1" fmla="val -55039"/>
              <a:gd name="adj2" fmla="val -17163"/>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0" name="Speech Bubble: Rectangle 9">
            <a:extLst>
              <a:ext uri="{FF2B5EF4-FFF2-40B4-BE49-F238E27FC236}">
                <a16:creationId xmlns:a16="http://schemas.microsoft.com/office/drawing/2014/main" id="{7DA8A3A5-8F7E-406B-82BE-33D45071E6C3}"/>
              </a:ext>
            </a:extLst>
          </p:cNvPr>
          <p:cNvSpPr/>
          <p:nvPr/>
        </p:nvSpPr>
        <p:spPr>
          <a:xfrm>
            <a:off x="8821138" y="3827740"/>
            <a:ext cx="1201751" cy="304085"/>
          </a:xfrm>
          <a:prstGeom prst="wedgeRectCallout">
            <a:avLst>
              <a:gd name="adj1" fmla="val -57581"/>
              <a:gd name="adj2" fmla="val -25922"/>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1" name="TextBox 10">
            <a:extLst>
              <a:ext uri="{FF2B5EF4-FFF2-40B4-BE49-F238E27FC236}">
                <a16:creationId xmlns:a16="http://schemas.microsoft.com/office/drawing/2014/main" id="{2E46A42A-994D-4B0B-9F66-8D0390A8450A}"/>
              </a:ext>
            </a:extLst>
          </p:cNvPr>
          <p:cNvSpPr txBox="1"/>
          <p:nvPr/>
        </p:nvSpPr>
        <p:spPr>
          <a:xfrm>
            <a:off x="8800128" y="3824837"/>
            <a:ext cx="124466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Assessment complete for pre-arrival</a:t>
            </a:r>
          </a:p>
        </p:txBody>
      </p:sp>
      <p:sp>
        <p:nvSpPr>
          <p:cNvPr id="12" name="TextBox 11">
            <a:extLst>
              <a:ext uri="{FF2B5EF4-FFF2-40B4-BE49-F238E27FC236}">
                <a16:creationId xmlns:a16="http://schemas.microsoft.com/office/drawing/2014/main" id="{0114E62B-94FE-44E6-AD19-F1E47B8B1DC4}"/>
              </a:ext>
            </a:extLst>
          </p:cNvPr>
          <p:cNvSpPr txBox="1"/>
          <p:nvPr/>
        </p:nvSpPr>
        <p:spPr>
          <a:xfrm>
            <a:off x="8799239" y="3453792"/>
            <a:ext cx="122365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Air pre-loading assessment complete</a:t>
            </a:r>
          </a:p>
        </p:txBody>
      </p:sp>
      <p:sp>
        <p:nvSpPr>
          <p:cNvPr id="13" name="Speech Bubble: Rectangle 12">
            <a:extLst>
              <a:ext uri="{FF2B5EF4-FFF2-40B4-BE49-F238E27FC236}">
                <a16:creationId xmlns:a16="http://schemas.microsoft.com/office/drawing/2014/main" id="{C381073C-3B34-4513-A5BD-84021BE0780D}"/>
              </a:ext>
            </a:extLst>
          </p:cNvPr>
          <p:cNvSpPr/>
          <p:nvPr/>
        </p:nvSpPr>
        <p:spPr>
          <a:xfrm>
            <a:off x="8799238" y="4787510"/>
            <a:ext cx="2246454" cy="582442"/>
          </a:xfrm>
          <a:prstGeom prst="wedgeRectCallout">
            <a:avLst>
              <a:gd name="adj1" fmla="val -55039"/>
              <a:gd name="adj2" fmla="val -17163"/>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E858B"/>
              </a:solidFill>
              <a:effectLst/>
              <a:uLnTx/>
              <a:uFillTx/>
              <a:latin typeface="Arial"/>
              <a:ea typeface="+mn-ea"/>
              <a:cs typeface="+mn-cs"/>
            </a:endParaRPr>
          </a:p>
        </p:txBody>
      </p:sp>
      <p:sp>
        <p:nvSpPr>
          <p:cNvPr id="14" name="TextBox 13">
            <a:extLst>
              <a:ext uri="{FF2B5EF4-FFF2-40B4-BE49-F238E27FC236}">
                <a16:creationId xmlns:a16="http://schemas.microsoft.com/office/drawing/2014/main" id="{41751EE1-131C-4726-BC10-D22BE22700EF}"/>
              </a:ext>
            </a:extLst>
          </p:cNvPr>
          <p:cNvSpPr txBox="1"/>
          <p:nvPr/>
        </p:nvSpPr>
        <p:spPr>
          <a:xfrm>
            <a:off x="8799238" y="4795031"/>
            <a:ext cx="224645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D4D4D"/>
                </a:solidFill>
                <a:effectLst/>
                <a:uLnTx/>
                <a:uFillTx/>
                <a:latin typeface="Arial"/>
                <a:ea typeface="+mn-ea"/>
                <a:cs typeface="+mn-cs"/>
              </a:rPr>
              <a:t>A second Arrival notification (with the same identifier previously used) is lodged to trigger the House consignment in incorrect state notification</a:t>
            </a:r>
          </a:p>
        </p:txBody>
      </p:sp>
      <p:sp>
        <p:nvSpPr>
          <p:cNvPr id="15" name="TextBox 14">
            <a:extLst>
              <a:ext uri="{FF2B5EF4-FFF2-40B4-BE49-F238E27FC236}">
                <a16:creationId xmlns:a16="http://schemas.microsoft.com/office/drawing/2014/main" id="{E4D38CD7-15AC-441E-9724-5A4B5583E528}"/>
              </a:ext>
            </a:extLst>
          </p:cNvPr>
          <p:cNvSpPr txBox="1"/>
          <p:nvPr/>
        </p:nvSpPr>
        <p:spPr>
          <a:xfrm>
            <a:off x="1522247" y="1265217"/>
            <a:ext cx="4985085" cy="338554"/>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Person Notifying the Arrival</a:t>
            </a:r>
          </a:p>
        </p:txBody>
      </p:sp>
    </p:spTree>
    <p:extLst>
      <p:ext uri="{BB962C8B-B14F-4D97-AF65-F5344CB8AC3E}">
        <p14:creationId xmlns:p14="http://schemas.microsoft.com/office/powerpoint/2010/main" val="909700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99534"/>
            <a:ext cx="10905699" cy="4531752"/>
          </a:xfrm>
        </p:spPr>
        <p:txBody>
          <a:bodyPr/>
          <a:lstStyle/>
          <a:p>
            <a:pPr algn="just"/>
            <a:r>
              <a:rPr lang="en-GB" sz="2000" dirty="0">
                <a:effectLst/>
                <a:ea typeface="Times New Roman" panose="02020603050405020304" pitchFamily="18" charset="0"/>
                <a:cs typeface="Times New Roman" panose="02020603050405020304" pitchFamily="18" charset="0"/>
              </a:rPr>
              <a:t>The EO can view the message flow of the business scenario as depicted below:</a:t>
            </a:r>
            <a:endParaRPr lang="en-US" sz="2000"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58</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sp>
        <p:nvSpPr>
          <p:cNvPr id="9" name="Arrow: Left 8">
            <a:extLst>
              <a:ext uri="{FF2B5EF4-FFF2-40B4-BE49-F238E27FC236}">
                <a16:creationId xmlns:a16="http://schemas.microsoft.com/office/drawing/2014/main" id="{889AEBE0-8B01-44BE-A013-74FAD0629525}"/>
              </a:ext>
            </a:extLst>
          </p:cNvPr>
          <p:cNvSpPr/>
          <p:nvPr/>
        </p:nvSpPr>
        <p:spPr>
          <a:xfrm>
            <a:off x="8747203" y="4243526"/>
            <a:ext cx="221107" cy="1384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BB879EF-8A5F-40A2-A65E-B9BC2D1D2DE1}"/>
              </a:ext>
            </a:extLst>
          </p:cNvPr>
          <p:cNvPicPr>
            <a:picLocks noChangeAspect="1"/>
          </p:cNvPicPr>
          <p:nvPr/>
        </p:nvPicPr>
        <p:blipFill>
          <a:blip r:embed="rId2"/>
          <a:stretch>
            <a:fillRect/>
          </a:stretch>
        </p:blipFill>
        <p:spPr>
          <a:xfrm>
            <a:off x="2645286" y="2526408"/>
            <a:ext cx="7291526" cy="3230819"/>
          </a:xfrm>
          <a:prstGeom prst="rect">
            <a:avLst/>
          </a:prstGeom>
        </p:spPr>
      </p:pic>
      <p:sp>
        <p:nvSpPr>
          <p:cNvPr id="7" name="TextBox 6">
            <a:extLst>
              <a:ext uri="{FF2B5EF4-FFF2-40B4-BE49-F238E27FC236}">
                <a16:creationId xmlns:a16="http://schemas.microsoft.com/office/drawing/2014/main" id="{44B316FA-E12C-430C-8208-7229E33E0068}"/>
              </a:ext>
            </a:extLst>
          </p:cNvPr>
          <p:cNvSpPr txBox="1"/>
          <p:nvPr/>
        </p:nvSpPr>
        <p:spPr>
          <a:xfrm>
            <a:off x="1540002" y="1260927"/>
            <a:ext cx="4985085" cy="338554"/>
          </a:xfrm>
          <a:prstGeom prst="rect">
            <a:avLst/>
          </a:prstGeom>
          <a:noFill/>
        </p:spPr>
        <p:txBody>
          <a:bodyPr wrap="square" rtlCol="0">
            <a:spAutoFit/>
          </a:bodyPr>
          <a:lstStyle/>
          <a:p>
            <a:r>
              <a:rPr lang="en-GB" sz="1600" dirty="0">
                <a:solidFill>
                  <a:schemeClr val="tx2"/>
                </a:solidFill>
                <a:effectLst>
                  <a:outerShdw blurRad="38100" dist="38100" dir="2700000" algn="tl">
                    <a:srgbClr val="000000">
                      <a:alpha val="43137"/>
                    </a:srgbClr>
                  </a:outerShdw>
                </a:effectLst>
                <a:latin typeface="+mj-lt"/>
                <a:ea typeface="+mj-ea"/>
                <a:cs typeface="+mj-cs"/>
              </a:rPr>
              <a:t>Business scenarios for Person Notifying the Arrival</a:t>
            </a:r>
          </a:p>
        </p:txBody>
      </p:sp>
    </p:spTree>
    <p:extLst>
      <p:ext uri="{BB962C8B-B14F-4D97-AF65-F5344CB8AC3E}">
        <p14:creationId xmlns:p14="http://schemas.microsoft.com/office/powerpoint/2010/main" val="26470768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llout: Right Arrow 6">
            <a:extLst>
              <a:ext uri="{FF2B5EF4-FFF2-40B4-BE49-F238E27FC236}">
                <a16:creationId xmlns:a16="http://schemas.microsoft.com/office/drawing/2014/main" id="{4C2F0F8A-3DD5-40BD-AC60-DB35C986270C}"/>
              </a:ext>
            </a:extLst>
          </p:cNvPr>
          <p:cNvSpPr/>
          <p:nvPr/>
        </p:nvSpPr>
        <p:spPr>
          <a:xfrm>
            <a:off x="995078" y="3087134"/>
            <a:ext cx="3727640" cy="1409036"/>
          </a:xfrm>
          <a:prstGeom prst="rightArrowCallout">
            <a:avLst>
              <a:gd name="adj1" fmla="val 25000"/>
              <a:gd name="adj2" fmla="val 25000"/>
              <a:gd name="adj3" fmla="val 25000"/>
              <a:gd name="adj4" fmla="val 886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Content Placeholder 1">
            <a:extLst>
              <a:ext uri="{FF2B5EF4-FFF2-40B4-BE49-F238E27FC236}">
                <a16:creationId xmlns:a16="http://schemas.microsoft.com/office/drawing/2014/main" id="{AD427D80-8A83-45E2-AA97-DE6298E61021}"/>
              </a:ext>
            </a:extLst>
          </p:cNvPr>
          <p:cNvSpPr>
            <a:spLocks noGrp="1"/>
          </p:cNvSpPr>
          <p:nvPr>
            <p:ph idx="1"/>
          </p:nvPr>
        </p:nvSpPr>
        <p:spPr>
          <a:xfrm>
            <a:off x="838200" y="1627300"/>
            <a:ext cx="10905699" cy="4328705"/>
          </a:xfrm>
        </p:spPr>
        <p:txBody>
          <a:bodyPr/>
          <a:lstStyle/>
          <a:p>
            <a:pPr algn="just"/>
            <a:endParaRPr lang="en-GB" sz="1800" b="1" dirty="0">
              <a:effectLst/>
              <a:cs typeface="Times New Roman" panose="02020603050405020304" pitchFamily="18" charset="0"/>
            </a:endParaRPr>
          </a:p>
          <a:p>
            <a:pPr marL="0" indent="0">
              <a:buNone/>
            </a:pPr>
            <a:endParaRPr lang="en-GB" sz="1800" b="1" dirty="0">
              <a:effectLst/>
              <a:ea typeface="SimSun" panose="02010600030101010101" pitchFamily="2" charset="-122"/>
              <a:cs typeface="Times New Roman" panose="02020603050405020304" pitchFamily="18" charset="0"/>
            </a:endParaRPr>
          </a:p>
          <a:p>
            <a:endParaRPr lang="en-US" sz="1800" b="1" dirty="0">
              <a:effectLst/>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69FB1506-3C95-4F16-8BAF-373F4DAEB7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dirty="0">
              <a:ln>
                <a:noFill/>
              </a:ln>
              <a:solidFill>
                <a:srgbClr val="4D4D4D">
                  <a:tint val="75000"/>
                </a:srgbClr>
              </a:solidFill>
              <a:effectLst/>
              <a:uLnTx/>
              <a:uFillTx/>
              <a:latin typeface="Arial"/>
              <a:ea typeface="+mn-ea"/>
              <a:cs typeface="+mn-cs"/>
            </a:endParaRPr>
          </a:p>
        </p:txBody>
      </p:sp>
      <p:sp>
        <p:nvSpPr>
          <p:cNvPr id="4" name="Title 3">
            <a:extLst>
              <a:ext uri="{FF2B5EF4-FFF2-40B4-BE49-F238E27FC236}">
                <a16:creationId xmlns:a16="http://schemas.microsoft.com/office/drawing/2014/main" id="{12B8A6CF-FABA-467D-BC78-828F3CEF11C4}"/>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p>
        </p:txBody>
      </p:sp>
      <p:pic>
        <p:nvPicPr>
          <p:cNvPr id="8" name="Picture 7">
            <a:extLst>
              <a:ext uri="{FF2B5EF4-FFF2-40B4-BE49-F238E27FC236}">
                <a16:creationId xmlns:a16="http://schemas.microsoft.com/office/drawing/2014/main" id="{CFB5477C-F2DC-4B6E-B9F4-C083B8C74857}"/>
              </a:ext>
            </a:extLst>
          </p:cNvPr>
          <p:cNvPicPr>
            <a:picLocks noChangeAspect="1"/>
          </p:cNvPicPr>
          <p:nvPr/>
        </p:nvPicPr>
        <p:blipFill>
          <a:blip r:embed="rId2"/>
          <a:stretch>
            <a:fillRect/>
          </a:stretch>
        </p:blipFill>
        <p:spPr>
          <a:xfrm>
            <a:off x="4879596" y="2148192"/>
            <a:ext cx="5480809" cy="3417691"/>
          </a:xfrm>
          <a:prstGeom prst="rect">
            <a:avLst/>
          </a:prstGeom>
        </p:spPr>
      </p:pic>
      <p:sp>
        <p:nvSpPr>
          <p:cNvPr id="5" name="TextBox 4">
            <a:extLst>
              <a:ext uri="{FF2B5EF4-FFF2-40B4-BE49-F238E27FC236}">
                <a16:creationId xmlns:a16="http://schemas.microsoft.com/office/drawing/2014/main" id="{FB1571E7-7292-4F6C-8ABC-FD3F669E162F}"/>
              </a:ext>
            </a:extLst>
          </p:cNvPr>
          <p:cNvSpPr txBox="1"/>
          <p:nvPr/>
        </p:nvSpPr>
        <p:spPr>
          <a:xfrm>
            <a:off x="995078" y="3168406"/>
            <a:ext cx="3219450" cy="12464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4D4D4D"/>
                </a:solidFill>
                <a:effectLst/>
                <a:uLnTx/>
                <a:uFillTx/>
                <a:latin typeface="Arial"/>
                <a:ea typeface="Times New Roman" panose="02020603050405020304" pitchFamily="18" charset="0"/>
                <a:cs typeface="Times New Roman" panose="02020603050405020304" pitchFamily="18" charset="0"/>
              </a:rPr>
              <a:t>The user (MS) may consult the registered EO Self-conformance Test Campaigns and follow up the execution of the related Business Scenarios in MON&amp;BS.</a:t>
            </a:r>
            <a:endParaRPr kumimoji="0" lang="en-US" sz="1500" b="0" i="0" u="none" strike="noStrike" kern="1200" cap="none" spc="0" normalizeH="0" baseline="0" noProof="0" dirty="0">
              <a:ln>
                <a:noFill/>
              </a:ln>
              <a:solidFill>
                <a:srgbClr val="4D4D4D"/>
              </a:solidFill>
              <a:effectLst/>
              <a:uLnTx/>
              <a:uFillTx/>
              <a:latin typeface="Aria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5903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8D0364-3C94-4967-A060-ECD4BD583BFF}"/>
              </a:ext>
            </a:extLst>
          </p:cNvPr>
          <p:cNvSpPr>
            <a:spLocks noGrp="1"/>
          </p:cNvSpPr>
          <p:nvPr>
            <p:ph idx="1"/>
          </p:nvPr>
        </p:nvSpPr>
        <p:spPr>
          <a:xfrm>
            <a:off x="838200" y="1488048"/>
            <a:ext cx="10905699" cy="4643238"/>
          </a:xfrm>
        </p:spPr>
        <p:txBody>
          <a:bodyPr/>
          <a:lstStyle/>
          <a:p>
            <a:pPr algn="just">
              <a:spcAft>
                <a:spcPts val="1200"/>
              </a:spcAft>
            </a:pPr>
            <a:r>
              <a:rPr lang="en-US" sz="2000" dirty="0"/>
              <a:t>Alternatively, for Carriers and House Filers, a list with the ENS Filings available for conformance will be displayed. </a:t>
            </a:r>
          </a:p>
          <a:p>
            <a:pPr lvl="1" algn="just">
              <a:spcAft>
                <a:spcPts val="1200"/>
              </a:spcAft>
              <a:buFont typeface="Courier New" panose="02070309020205020404" pitchFamily="49" charset="0"/>
              <a:buChar char="o"/>
            </a:pPr>
            <a:r>
              <a:rPr lang="en-US" dirty="0"/>
              <a:t>The next step will be to select which types of filings are applicable to them and a set of business scenarios corresponding to those ENS Filings will be proposed to be executed.</a:t>
            </a:r>
          </a:p>
          <a:p>
            <a:pPr algn="just">
              <a:buFont typeface="Wingdings" panose="05000000000000000000" pitchFamily="2" charset="2"/>
              <a:buChar char="Ø"/>
            </a:pPr>
            <a:endParaRPr lang="en-US" sz="1800" dirty="0"/>
          </a:p>
          <a:p>
            <a:pPr marL="457200" lvl="1" indent="0" algn="just">
              <a:buNone/>
            </a:pPr>
            <a:endParaRPr lang="en-US" sz="1800" dirty="0"/>
          </a:p>
          <a:p>
            <a:pPr marL="0" indent="0" algn="just">
              <a:buNone/>
            </a:pPr>
            <a:r>
              <a:rPr lang="en-US" sz="1800" dirty="0"/>
              <a:t> </a:t>
            </a:r>
          </a:p>
        </p:txBody>
      </p:sp>
      <p:sp>
        <p:nvSpPr>
          <p:cNvPr id="3" name="Slide Number Placeholder 2">
            <a:extLst>
              <a:ext uri="{FF2B5EF4-FFF2-40B4-BE49-F238E27FC236}">
                <a16:creationId xmlns:a16="http://schemas.microsoft.com/office/drawing/2014/main" id="{D6B8C142-D446-4425-B1AC-B85CCC9BB82B}"/>
              </a:ext>
            </a:extLst>
          </p:cNvPr>
          <p:cNvSpPr>
            <a:spLocks noGrp="1"/>
          </p:cNvSpPr>
          <p:nvPr>
            <p:ph type="sldNum" sz="quarter" idx="12"/>
          </p:nvPr>
        </p:nvSpPr>
        <p:spPr/>
        <p:txBody>
          <a:bodyPr/>
          <a:lstStyle/>
          <a:p>
            <a:fld id="{F46C79FD-C571-418B-AB0F-5EE936C85276}" type="slidenum">
              <a:rPr lang="en-GB" smtClean="0"/>
              <a:t>6</a:t>
            </a:fld>
            <a:endParaRPr lang="en-GB" dirty="0"/>
          </a:p>
        </p:txBody>
      </p:sp>
      <p:sp>
        <p:nvSpPr>
          <p:cNvPr id="4" name="Title 3">
            <a:extLst>
              <a:ext uri="{FF2B5EF4-FFF2-40B4-BE49-F238E27FC236}">
                <a16:creationId xmlns:a16="http://schemas.microsoft.com/office/drawing/2014/main" id="{03ED1AE4-3E8C-43AD-AF39-ED101B33A36C}"/>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3</a:t>
            </a:r>
            <a:r>
              <a:rPr lang="el-GR" sz="3600" b="1"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Trigger to start CT execution</a:t>
            </a:r>
          </a:p>
        </p:txBody>
      </p:sp>
      <p:pic>
        <p:nvPicPr>
          <p:cNvPr id="7" name="Picture 6">
            <a:extLst>
              <a:ext uri="{FF2B5EF4-FFF2-40B4-BE49-F238E27FC236}">
                <a16:creationId xmlns:a16="http://schemas.microsoft.com/office/drawing/2014/main" id="{F47A47A3-FE47-47BA-A9ED-C926E4B15096}"/>
              </a:ext>
            </a:extLst>
          </p:cNvPr>
          <p:cNvPicPr>
            <a:picLocks noChangeAspect="1"/>
          </p:cNvPicPr>
          <p:nvPr/>
        </p:nvPicPr>
        <p:blipFill>
          <a:blip r:embed="rId2"/>
          <a:stretch>
            <a:fillRect/>
          </a:stretch>
        </p:blipFill>
        <p:spPr>
          <a:xfrm>
            <a:off x="3110835" y="3161705"/>
            <a:ext cx="5970329" cy="2969581"/>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08950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99534"/>
            <a:ext cx="10905699" cy="4531752"/>
          </a:xfrm>
        </p:spPr>
        <p:txBody>
          <a:bodyPr/>
          <a:lstStyle/>
          <a:p>
            <a:pPr algn="just">
              <a:spcAft>
                <a:spcPts val="600"/>
              </a:spcAft>
            </a:pPr>
            <a:r>
              <a:rPr lang="en-US" sz="2000" dirty="0">
                <a:cs typeface="Times New Roman" panose="02020603050405020304" pitchFamily="18" charset="0"/>
              </a:rPr>
              <a:t>In MON&amp;BS ‘EO Self-conformance Test Campaigns’ page, </a:t>
            </a:r>
            <a:r>
              <a:rPr lang="en-US" sz="2000" dirty="0">
                <a:effectLst/>
                <a:cs typeface="Times New Roman" panose="02020603050405020304" pitchFamily="18" charset="0"/>
              </a:rPr>
              <a:t>the user can </a:t>
            </a:r>
            <a:r>
              <a:rPr lang="en-US" sz="2000" dirty="0">
                <a:cs typeface="Times New Roman" panose="02020603050405020304" pitchFamily="18" charset="0"/>
              </a:rPr>
              <a:t>search</a:t>
            </a:r>
            <a:r>
              <a:rPr lang="en-US" sz="2000" dirty="0">
                <a:effectLst/>
                <a:cs typeface="Times New Roman" panose="02020603050405020304" pitchFamily="18" charset="0"/>
              </a:rPr>
              <a:t> the registered EO Self-conformance Test Campaigns, as depicted below:</a:t>
            </a:r>
            <a:endParaRPr lang="en-US" sz="2000" b="1" dirty="0">
              <a:effectLst/>
              <a:cs typeface="Times New Roman" panose="02020603050405020304" pitchFamily="18" charset="0"/>
            </a:endParaRPr>
          </a:p>
          <a:p>
            <a:pPr marL="0" indent="0">
              <a:buNone/>
            </a:pPr>
            <a:endParaRPr lang="en-US" sz="2000" b="1" dirty="0">
              <a:effectLst>
                <a:outerShdw blurRad="38100" dist="38100" dir="2700000" algn="tl">
                  <a:srgbClr val="000000">
                    <a:alpha val="43137"/>
                  </a:srgbClr>
                </a:outerShdw>
              </a:effectLst>
              <a:cs typeface="Times New Roman" panose="02020603050405020304" pitchFamily="18" charset="0"/>
            </a:endParaRP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dirty="0">
              <a:ln>
                <a:noFill/>
              </a:ln>
              <a:solidFill>
                <a:srgbClr val="4D4D4D">
                  <a:tint val="75000"/>
                </a:srgbClr>
              </a:solidFill>
              <a:effectLst/>
              <a:uLnTx/>
              <a:uFillTx/>
              <a:latin typeface="Arial"/>
              <a:ea typeface="+mn-ea"/>
              <a:cs typeface="+mn-cs"/>
            </a:endParaRPr>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6" name="Picture 5">
            <a:extLst>
              <a:ext uri="{FF2B5EF4-FFF2-40B4-BE49-F238E27FC236}">
                <a16:creationId xmlns:a16="http://schemas.microsoft.com/office/drawing/2014/main" id="{ADB553A9-28B1-494F-8982-BEBE890E7174}"/>
              </a:ext>
            </a:extLst>
          </p:cNvPr>
          <p:cNvPicPr>
            <a:picLocks noChangeAspect="1"/>
          </p:cNvPicPr>
          <p:nvPr/>
        </p:nvPicPr>
        <p:blipFill>
          <a:blip r:embed="rId2"/>
          <a:stretch>
            <a:fillRect/>
          </a:stretch>
        </p:blipFill>
        <p:spPr>
          <a:xfrm>
            <a:off x="2821695" y="2706768"/>
            <a:ext cx="6813653" cy="2867025"/>
          </a:xfrm>
          <a:prstGeom prst="rect">
            <a:avLst/>
          </a:prstGeom>
        </p:spPr>
      </p:pic>
    </p:spTree>
    <p:extLst>
      <p:ext uri="{BB962C8B-B14F-4D97-AF65-F5344CB8AC3E}">
        <p14:creationId xmlns:p14="http://schemas.microsoft.com/office/powerpoint/2010/main" val="23881367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99534"/>
            <a:ext cx="10905699" cy="4531752"/>
          </a:xfrm>
        </p:spPr>
        <p:txBody>
          <a:bodyPr/>
          <a:lstStyle/>
          <a:p>
            <a:pPr algn="just">
              <a:spcAft>
                <a:spcPts val="600"/>
              </a:spcAft>
            </a:pPr>
            <a:r>
              <a:rPr lang="en-US" sz="2000" dirty="0">
                <a:cs typeface="Times New Roman" panose="02020603050405020304" pitchFamily="18" charset="0"/>
              </a:rPr>
              <a:t>In MON&amp;BS ‘Search EO Self-conformance Campaign Result’ page, </a:t>
            </a:r>
            <a:r>
              <a:rPr lang="en-US" sz="2000" dirty="0">
                <a:effectLst/>
                <a:cs typeface="Times New Roman" panose="02020603050405020304" pitchFamily="18" charset="0"/>
              </a:rPr>
              <a:t>the user may consult the registered EO Self-conformance Test Campaigns and their respective status, as depicted below:</a:t>
            </a:r>
            <a:endParaRPr lang="en-US" sz="2000" b="1" dirty="0">
              <a:effectLst/>
              <a:cs typeface="Times New Roman" panose="02020603050405020304" pitchFamily="18" charset="0"/>
            </a:endParaRPr>
          </a:p>
          <a:p>
            <a:pPr marL="0" indent="0">
              <a:buNone/>
            </a:pPr>
            <a:endParaRPr lang="en-US" sz="2000" b="1" dirty="0">
              <a:effectLst>
                <a:outerShdw blurRad="38100" dist="38100" dir="2700000" algn="tl">
                  <a:srgbClr val="000000">
                    <a:alpha val="43137"/>
                  </a:srgbClr>
                </a:outerShdw>
              </a:effectLst>
              <a:cs typeface="Times New Roman" panose="02020603050405020304" pitchFamily="18" charset="0"/>
            </a:endParaRP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dirty="0">
              <a:ln>
                <a:noFill/>
              </a:ln>
              <a:solidFill>
                <a:srgbClr val="4D4D4D">
                  <a:tint val="75000"/>
                </a:srgbClr>
              </a:solidFill>
              <a:effectLst/>
              <a:uLnTx/>
              <a:uFillTx/>
              <a:latin typeface="Arial"/>
              <a:ea typeface="+mn-ea"/>
              <a:cs typeface="+mn-cs"/>
            </a:endParaRPr>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7" name="Picture 6">
            <a:extLst>
              <a:ext uri="{FF2B5EF4-FFF2-40B4-BE49-F238E27FC236}">
                <a16:creationId xmlns:a16="http://schemas.microsoft.com/office/drawing/2014/main" id="{492BC305-B527-4513-BA17-779E4CBC5774}"/>
              </a:ext>
            </a:extLst>
          </p:cNvPr>
          <p:cNvPicPr>
            <a:picLocks noChangeAspect="1"/>
          </p:cNvPicPr>
          <p:nvPr/>
        </p:nvPicPr>
        <p:blipFill>
          <a:blip r:embed="rId2"/>
          <a:stretch>
            <a:fillRect/>
          </a:stretch>
        </p:blipFill>
        <p:spPr>
          <a:xfrm>
            <a:off x="2348056" y="3042467"/>
            <a:ext cx="7760931" cy="2344309"/>
          </a:xfrm>
          <a:prstGeom prst="rect">
            <a:avLst/>
          </a:prstGeom>
        </p:spPr>
      </p:pic>
    </p:spTree>
    <p:extLst>
      <p:ext uri="{BB962C8B-B14F-4D97-AF65-F5344CB8AC3E}">
        <p14:creationId xmlns:p14="http://schemas.microsoft.com/office/powerpoint/2010/main" val="37105598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99534"/>
            <a:ext cx="10905699" cy="4531752"/>
          </a:xfrm>
        </p:spPr>
        <p:txBody>
          <a:bodyPr/>
          <a:lstStyle/>
          <a:p>
            <a:r>
              <a:rPr lang="en-GB" sz="2000" dirty="0">
                <a:effectLst/>
                <a:ea typeface="Times New Roman" panose="02020603050405020304" pitchFamily="18" charset="0"/>
                <a:cs typeface="Times New Roman" panose="02020603050405020304" pitchFamily="18" charset="0"/>
              </a:rPr>
              <a:t>In MON&amp;BS</a:t>
            </a:r>
            <a:r>
              <a:rPr lang="en-US" sz="2000" dirty="0">
                <a:effectLst/>
                <a:ea typeface="Times New Roman" panose="02020603050405020304" pitchFamily="18" charset="0"/>
                <a:cs typeface="Times New Roman" panose="02020603050405020304" pitchFamily="18" charset="0"/>
              </a:rPr>
              <a:t> ‘Search EO Self-conformance Business Scenarios Result’ page the user </a:t>
            </a:r>
            <a:r>
              <a:rPr lang="en-US" sz="2000" dirty="0">
                <a:ea typeface="Times New Roman" panose="02020603050405020304" pitchFamily="18" charset="0"/>
                <a:cs typeface="Times New Roman" panose="02020603050405020304" pitchFamily="18" charset="0"/>
              </a:rPr>
              <a:t>may</a:t>
            </a:r>
            <a:r>
              <a:rPr lang="en-US" sz="2000" dirty="0">
                <a:effectLst/>
                <a:ea typeface="Times New Roman" panose="02020603050405020304" pitchFamily="18" charset="0"/>
                <a:cs typeface="Times New Roman" panose="02020603050405020304" pitchFamily="18" charset="0"/>
              </a:rPr>
              <a:t> consult the results of an EO Self-Conformance Test Campaign at Business Scenario level.</a:t>
            </a:r>
            <a:endParaRPr lang="en-US" sz="2000" b="1"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srgbClr val="4D4D4D">
                  <a:tint val="75000"/>
                </a:srgbClr>
              </a:solidFill>
              <a:effectLst/>
              <a:uLnTx/>
              <a:uFillTx/>
              <a:latin typeface="Arial"/>
              <a:ea typeface="+mn-ea"/>
              <a:cs typeface="+mn-cs"/>
            </a:endParaRPr>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6" name="Picture 5">
            <a:extLst>
              <a:ext uri="{FF2B5EF4-FFF2-40B4-BE49-F238E27FC236}">
                <a16:creationId xmlns:a16="http://schemas.microsoft.com/office/drawing/2014/main" id="{56D7E19E-95C1-44E5-8456-CF34C68EC524}"/>
              </a:ext>
            </a:extLst>
          </p:cNvPr>
          <p:cNvPicPr>
            <a:picLocks noChangeAspect="1"/>
          </p:cNvPicPr>
          <p:nvPr/>
        </p:nvPicPr>
        <p:blipFill>
          <a:blip r:embed="rId2"/>
          <a:stretch>
            <a:fillRect/>
          </a:stretch>
        </p:blipFill>
        <p:spPr>
          <a:xfrm>
            <a:off x="1962997" y="2695504"/>
            <a:ext cx="8266006" cy="2981325"/>
          </a:xfrm>
          <a:prstGeom prst="rect">
            <a:avLst/>
          </a:prstGeom>
        </p:spPr>
      </p:pic>
    </p:spTree>
    <p:extLst>
      <p:ext uri="{BB962C8B-B14F-4D97-AF65-F5344CB8AC3E}">
        <p14:creationId xmlns:p14="http://schemas.microsoft.com/office/powerpoint/2010/main" val="21978993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427D80-8A83-45E2-AA97-DE6298E61021}"/>
              </a:ext>
            </a:extLst>
          </p:cNvPr>
          <p:cNvSpPr>
            <a:spLocks noGrp="1"/>
          </p:cNvSpPr>
          <p:nvPr>
            <p:ph idx="1"/>
          </p:nvPr>
        </p:nvSpPr>
        <p:spPr>
          <a:xfrm>
            <a:off x="775671" y="1657048"/>
            <a:ext cx="10905699" cy="4718092"/>
          </a:xfrm>
        </p:spPr>
        <p:txBody>
          <a:bodyPr/>
          <a:lstStyle/>
          <a:p>
            <a:pPr algn="just"/>
            <a:r>
              <a:rPr kumimoji="0" lang="en-US" sz="1900" b="0" i="0" u="none" strike="noStrike" kern="1200" cap="none" spc="0" normalizeH="0" baseline="0" noProof="0" dirty="0">
                <a:ln>
                  <a:noFill/>
                </a:ln>
                <a:solidFill>
                  <a:srgbClr val="4D4D4D"/>
                </a:solidFill>
                <a:effectLst/>
                <a:uLnTx/>
                <a:uFillTx/>
                <a:latin typeface="Arial"/>
                <a:ea typeface="Times New Roman" panose="02020603050405020304" pitchFamily="18" charset="0"/>
                <a:cs typeface="Times New Roman" panose="02020603050405020304" pitchFamily="18" charset="0"/>
              </a:rPr>
              <a:t>In MON&amp;BS the View ‘EO Self-conformance Business Scenario’ page is the area where the user can consult the details of the messages included in the flow of a Business Scenario.</a:t>
            </a:r>
            <a:endParaRPr kumimoji="0" lang="en-US" sz="1900" b="1" i="0" u="none" strike="noStrike" kern="1200" cap="none" spc="0" normalizeH="0" baseline="0" noProof="0" dirty="0">
              <a:ln>
                <a:noFill/>
              </a:ln>
              <a:solidFill>
                <a:srgbClr val="4D4D4D"/>
              </a:solidFill>
              <a:effectLst/>
              <a:uLnTx/>
              <a:uFillTx/>
              <a:latin typeface="Arial"/>
              <a:ea typeface="+mn-ea"/>
              <a:cs typeface="Times New Roman" panose="02020603050405020304" pitchFamily="18" charset="0"/>
            </a:endParaRPr>
          </a:p>
          <a:p>
            <a:pPr marL="0" indent="0" algn="just">
              <a:buNone/>
            </a:pPr>
            <a:endParaRPr lang="en-US" sz="2000" dirty="0">
              <a:effectLst/>
              <a:ea typeface="Times New Roman" panose="02020603050405020304" pitchFamily="18" charset="0"/>
              <a:cs typeface="Times New Roman" panose="02020603050405020304" pitchFamily="18" charset="0"/>
            </a:endParaRPr>
          </a:p>
          <a:p>
            <a:pPr marL="0" indent="0" algn="just">
              <a:buNone/>
            </a:pPr>
            <a:endParaRPr lang="en-GB" sz="1800" b="1" dirty="0">
              <a:effectLst/>
              <a:ea typeface="SimSun" panose="02010600030101010101" pitchFamily="2" charset="-122"/>
              <a:cs typeface="Times New Roman" panose="02020603050405020304" pitchFamily="18" charset="0"/>
            </a:endParaRPr>
          </a:p>
          <a:p>
            <a:pPr marL="0" indent="0">
              <a:buNone/>
            </a:pPr>
            <a:endParaRPr lang="en-GB" sz="1800" b="1" dirty="0">
              <a:effectLst/>
              <a:ea typeface="SimSun" panose="02010600030101010101" pitchFamily="2" charset="-122"/>
              <a:cs typeface="Times New Roman" panose="02020603050405020304" pitchFamily="18" charset="0"/>
            </a:endParaRPr>
          </a:p>
          <a:p>
            <a:endParaRPr lang="en-US" sz="1800" b="1" dirty="0">
              <a:effectLst/>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69FB1506-3C95-4F16-8BAF-373F4DAEB7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dirty="0">
              <a:ln>
                <a:noFill/>
              </a:ln>
              <a:solidFill>
                <a:srgbClr val="4D4D4D">
                  <a:tint val="75000"/>
                </a:srgbClr>
              </a:solidFill>
              <a:effectLst/>
              <a:uLnTx/>
              <a:uFillTx/>
              <a:latin typeface="Arial"/>
              <a:ea typeface="+mn-ea"/>
              <a:cs typeface="+mn-cs"/>
            </a:endParaRPr>
          </a:p>
        </p:txBody>
      </p:sp>
      <p:sp>
        <p:nvSpPr>
          <p:cNvPr id="4" name="Title 3">
            <a:extLst>
              <a:ext uri="{FF2B5EF4-FFF2-40B4-BE49-F238E27FC236}">
                <a16:creationId xmlns:a16="http://schemas.microsoft.com/office/drawing/2014/main" id="{12B8A6CF-FABA-467D-BC78-828F3CEF11C4}"/>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p>
        </p:txBody>
      </p:sp>
      <p:pic>
        <p:nvPicPr>
          <p:cNvPr id="9" name="Picture 8">
            <a:extLst>
              <a:ext uri="{FF2B5EF4-FFF2-40B4-BE49-F238E27FC236}">
                <a16:creationId xmlns:a16="http://schemas.microsoft.com/office/drawing/2014/main" id="{74F51E91-D2AD-4715-AED4-DBBDFFDDA0E5}"/>
              </a:ext>
            </a:extLst>
          </p:cNvPr>
          <p:cNvPicPr>
            <a:picLocks noChangeAspect="1"/>
          </p:cNvPicPr>
          <p:nvPr/>
        </p:nvPicPr>
        <p:blipFill>
          <a:blip r:embed="rId2"/>
          <a:stretch>
            <a:fillRect/>
          </a:stretch>
        </p:blipFill>
        <p:spPr>
          <a:xfrm>
            <a:off x="3135568" y="2408598"/>
            <a:ext cx="5920863" cy="3905250"/>
          </a:xfrm>
          <a:prstGeom prst="rect">
            <a:avLst/>
          </a:prstGeom>
        </p:spPr>
      </p:pic>
    </p:spTree>
    <p:extLst>
      <p:ext uri="{BB962C8B-B14F-4D97-AF65-F5344CB8AC3E}">
        <p14:creationId xmlns:p14="http://schemas.microsoft.com/office/powerpoint/2010/main" val="20594271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E8F494-F968-422D-8971-BF5870336070}"/>
              </a:ext>
            </a:extLst>
          </p:cNvPr>
          <p:cNvSpPr>
            <a:spLocks noGrp="1"/>
          </p:cNvSpPr>
          <p:nvPr>
            <p:ph idx="1"/>
          </p:nvPr>
        </p:nvSpPr>
        <p:spPr>
          <a:xfrm>
            <a:off x="838200" y="1572993"/>
            <a:ext cx="10905699" cy="4531752"/>
          </a:xfrm>
        </p:spPr>
        <p:txBody>
          <a:bodyPr/>
          <a:lstStyle/>
          <a:p>
            <a:pPr algn="just"/>
            <a:r>
              <a:rPr lang="en-US" sz="1900" dirty="0"/>
              <a:t>In MON&amp;BS Production environment the user can upload a file with the success EO Self-Conformance Test Campaigns, previously downloaded from the Conformance environment. In MON&amp;BS Production environment the View Success Campaigns loaded page is the area where the user can consult the Success EO Self-conformance Test Campaigns currently loaded in the system</a:t>
            </a:r>
            <a:r>
              <a:rPr lang="en-GB" sz="1900" dirty="0">
                <a:effectLst/>
                <a:ea typeface="Times New Roman" panose="02020603050405020304" pitchFamily="18" charset="0"/>
              </a:rPr>
              <a:t>.</a:t>
            </a:r>
            <a:endParaRPr lang="en-US" sz="1900" dirty="0">
              <a:effectLst/>
              <a:ea typeface="Times New Roman" panose="02020603050405020304" pitchFamily="18" charset="0"/>
            </a:endParaRPr>
          </a:p>
          <a:p>
            <a:endParaRPr lang="en-US" sz="2000" b="1" dirty="0">
              <a:effectLst>
                <a:outerShdw blurRad="38100" dist="38100" dir="2700000" algn="tl">
                  <a:srgbClr val="000000">
                    <a:alpha val="43137"/>
                  </a:srgbClr>
                </a:outerShdw>
              </a:effectLst>
              <a:cs typeface="Times New Roman" panose="02020603050405020304" pitchFamily="18" charset="0"/>
            </a:endParaRPr>
          </a:p>
        </p:txBody>
      </p:sp>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dirty="0">
              <a:ln>
                <a:noFill/>
              </a:ln>
              <a:solidFill>
                <a:srgbClr val="4D4D4D">
                  <a:tint val="75000"/>
                </a:srgbClr>
              </a:solidFill>
              <a:effectLst/>
              <a:uLnTx/>
              <a:uFillTx/>
              <a:latin typeface="Arial"/>
              <a:ea typeface="+mn-ea"/>
              <a:cs typeface="+mn-cs"/>
            </a:endParaRPr>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5. Execution of EO conformance test cases</a:t>
            </a:r>
            <a:endParaRPr lang="en-US" sz="3600" dirty="0"/>
          </a:p>
        </p:txBody>
      </p:sp>
      <p:pic>
        <p:nvPicPr>
          <p:cNvPr id="7" name="Picture 6">
            <a:extLst>
              <a:ext uri="{FF2B5EF4-FFF2-40B4-BE49-F238E27FC236}">
                <a16:creationId xmlns:a16="http://schemas.microsoft.com/office/drawing/2014/main" id="{0ECB2459-353D-4134-92E3-41096DF9B5AD}"/>
              </a:ext>
            </a:extLst>
          </p:cNvPr>
          <p:cNvPicPr>
            <a:picLocks noChangeAspect="1"/>
          </p:cNvPicPr>
          <p:nvPr/>
        </p:nvPicPr>
        <p:blipFill>
          <a:blip r:embed="rId2"/>
          <a:stretch>
            <a:fillRect/>
          </a:stretch>
        </p:blipFill>
        <p:spPr>
          <a:xfrm>
            <a:off x="3686175" y="2947629"/>
            <a:ext cx="4819650" cy="3286125"/>
          </a:xfrm>
          <a:prstGeom prst="rect">
            <a:avLst/>
          </a:prstGeom>
        </p:spPr>
      </p:pic>
    </p:spTree>
    <p:extLst>
      <p:ext uri="{BB962C8B-B14F-4D97-AF65-F5344CB8AC3E}">
        <p14:creationId xmlns:p14="http://schemas.microsoft.com/office/powerpoint/2010/main" val="1342669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729ED6-2225-47D5-B08F-4B86EBF5A58C}"/>
              </a:ext>
            </a:extLst>
          </p:cNvPr>
          <p:cNvSpPr>
            <a:spLocks noGrp="1"/>
          </p:cNvSpPr>
          <p:nvPr>
            <p:ph type="sldNum" sz="quarter" idx="12"/>
          </p:nvPr>
        </p:nvSpPr>
        <p:spPr/>
        <p:txBody>
          <a:bodyPr/>
          <a:lstStyle/>
          <a:p>
            <a:fld id="{F46C79FD-C571-418B-AB0F-5EE936C85276}" type="slidenum">
              <a:rPr lang="en-GB" smtClean="0"/>
              <a:t>65</a:t>
            </a:fld>
            <a:endParaRPr lang="en-GB" dirty="0"/>
          </a:p>
        </p:txBody>
      </p:sp>
      <p:sp>
        <p:nvSpPr>
          <p:cNvPr id="4" name="Title 3">
            <a:extLst>
              <a:ext uri="{FF2B5EF4-FFF2-40B4-BE49-F238E27FC236}">
                <a16:creationId xmlns:a16="http://schemas.microsoft.com/office/drawing/2014/main" id="{FEF4BCDA-7AE0-4726-9548-6C6A4A922CE9}"/>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6. Questions and Answers </a:t>
            </a:r>
            <a:endParaRPr lang="en-US" sz="3600" dirty="0"/>
          </a:p>
        </p:txBody>
      </p:sp>
      <p:pic>
        <p:nvPicPr>
          <p:cNvPr id="8" name="Content Placeholder 7">
            <a:extLst>
              <a:ext uri="{FF2B5EF4-FFF2-40B4-BE49-F238E27FC236}">
                <a16:creationId xmlns:a16="http://schemas.microsoft.com/office/drawing/2014/main" id="{5BDB4FA4-359E-4144-B385-AEA0FFAEB28E}"/>
              </a:ext>
            </a:extLst>
          </p:cNvPr>
          <p:cNvPicPr>
            <a:picLocks noGrp="1" noChangeAspect="1"/>
          </p:cNvPicPr>
          <p:nvPr>
            <p:ph idx="1"/>
          </p:nvPr>
        </p:nvPicPr>
        <p:blipFill>
          <a:blip r:embed="rId2"/>
          <a:stretch>
            <a:fillRect/>
          </a:stretch>
        </p:blipFill>
        <p:spPr>
          <a:xfrm>
            <a:off x="4465563" y="1600561"/>
            <a:ext cx="3260873" cy="4530725"/>
          </a:xfrm>
          <a:prstGeom prst="rect">
            <a:avLst/>
          </a:prstGeom>
        </p:spPr>
      </p:pic>
    </p:spTree>
    <p:extLst>
      <p:ext uri="{BB962C8B-B14F-4D97-AF65-F5344CB8AC3E}">
        <p14:creationId xmlns:p14="http://schemas.microsoft.com/office/powerpoint/2010/main" val="38667597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2022</a:t>
            </a:r>
          </a:p>
          <a:p>
            <a:r>
              <a:rPr lang="en-US" sz="1050" dirty="0"/>
              <a:t>Unless otherwise noted the reuse of this presentation is authorised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a:p>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
        <p:nvSpPr>
          <p:cNvPr id="4" name="Slide Number Placeholder 3"/>
          <p:cNvSpPr>
            <a:spLocks noGrp="1"/>
          </p:cNvSpPr>
          <p:nvPr>
            <p:ph type="sldNum" sz="quarter" idx="12"/>
          </p:nvPr>
        </p:nvSpPr>
        <p:spPr/>
        <p:txBody>
          <a:bodyPr/>
          <a:lstStyle/>
          <a:p>
            <a:fld id="{F46C79FD-C571-418B-AB0F-5EE936C85276}" type="slidenum">
              <a:rPr lang="en-GB" smtClean="0"/>
              <a:t>66</a:t>
            </a:fld>
            <a:endParaRPr lang="en-GB" dirty="0"/>
          </a:p>
        </p:txBody>
      </p:sp>
    </p:spTree>
    <p:extLst>
      <p:ext uri="{BB962C8B-B14F-4D97-AF65-F5344CB8AC3E}">
        <p14:creationId xmlns:p14="http://schemas.microsoft.com/office/powerpoint/2010/main" val="4273619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8D0364-3C94-4967-A060-ECD4BD583BFF}"/>
              </a:ext>
            </a:extLst>
          </p:cNvPr>
          <p:cNvSpPr>
            <a:spLocks noGrp="1"/>
          </p:cNvSpPr>
          <p:nvPr>
            <p:ph sz="half" idx="1"/>
          </p:nvPr>
        </p:nvSpPr>
        <p:spPr>
          <a:xfrm>
            <a:off x="838197" y="1471953"/>
            <a:ext cx="10515599" cy="4260107"/>
          </a:xfrm>
        </p:spPr>
        <p:txBody>
          <a:bodyPr>
            <a:normAutofit/>
          </a:bodyPr>
          <a:lstStyle/>
          <a:p>
            <a:pPr algn="just"/>
            <a:r>
              <a:rPr lang="en-US" sz="2000" dirty="0"/>
              <a:t>To finish the configuration, the EO must provide an identification number for the list of messages requiring filling an identifier for the selected Business role and scenario.</a:t>
            </a:r>
          </a:p>
          <a:p>
            <a:pPr lvl="1">
              <a:buFont typeface="Wingdings" panose="05000000000000000000" pitchFamily="2" charset="2"/>
              <a:buChar char="Ø"/>
            </a:pPr>
            <a:endParaRPr lang="en-US" sz="2400" dirty="0"/>
          </a:p>
          <a:p>
            <a:pPr marL="0" indent="0">
              <a:buNone/>
            </a:pPr>
            <a:r>
              <a:rPr lang="en-US" dirty="0"/>
              <a:t> </a:t>
            </a:r>
          </a:p>
        </p:txBody>
      </p:sp>
      <p:pic>
        <p:nvPicPr>
          <p:cNvPr id="6" name="Picture 5">
            <a:extLst>
              <a:ext uri="{FF2B5EF4-FFF2-40B4-BE49-F238E27FC236}">
                <a16:creationId xmlns:a16="http://schemas.microsoft.com/office/drawing/2014/main" id="{4946F641-3A40-418E-AE2C-F43E8C5E201F}"/>
              </a:ext>
            </a:extLst>
          </p:cNvPr>
          <p:cNvPicPr>
            <a:picLocks noChangeAspect="1"/>
          </p:cNvPicPr>
          <p:nvPr/>
        </p:nvPicPr>
        <p:blipFill>
          <a:blip r:embed="rId2"/>
          <a:stretch>
            <a:fillRect/>
          </a:stretch>
        </p:blipFill>
        <p:spPr>
          <a:xfrm>
            <a:off x="2466971" y="2363746"/>
            <a:ext cx="7258050" cy="3575050"/>
          </a:xfrm>
          <a:prstGeom prst="rect">
            <a:avLst/>
          </a:prstGeom>
          <a:noFill/>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D6B8C142-D446-4425-B1AC-B85CCC9BB82B}"/>
              </a:ext>
            </a:extLst>
          </p:cNvPr>
          <p:cNvSpPr>
            <a:spLocks noGrp="1"/>
          </p:cNvSpPr>
          <p:nvPr>
            <p:ph type="sldNum" sz="quarter" idx="12"/>
          </p:nvPr>
        </p:nvSpPr>
        <p:spPr>
          <a:xfrm>
            <a:off x="838200" y="6131286"/>
            <a:ext cx="2743200" cy="365125"/>
          </a:xfrm>
        </p:spPr>
        <p:txBody>
          <a:bodyPr anchor="ctr">
            <a:normAutofit/>
          </a:bodyPr>
          <a:lstStyle/>
          <a:p>
            <a:pPr>
              <a:spcAft>
                <a:spcPts val="600"/>
              </a:spcAft>
            </a:pPr>
            <a:fld id="{F46C79FD-C571-418B-AB0F-5EE936C85276}" type="slidenum">
              <a:rPr lang="en-GB" smtClean="0"/>
              <a:pPr>
                <a:spcAft>
                  <a:spcPts val="600"/>
                </a:spcAft>
              </a:pPr>
              <a:t>7</a:t>
            </a:fld>
            <a:endParaRPr lang="en-GB" dirty="0"/>
          </a:p>
        </p:txBody>
      </p:sp>
      <p:sp>
        <p:nvSpPr>
          <p:cNvPr id="4" name="Title 3">
            <a:extLst>
              <a:ext uri="{FF2B5EF4-FFF2-40B4-BE49-F238E27FC236}">
                <a16:creationId xmlns:a16="http://schemas.microsoft.com/office/drawing/2014/main" id="{03ED1AE4-3E8C-43AD-AF39-ED101B33A36C}"/>
              </a:ext>
            </a:extLst>
          </p:cNvPr>
          <p:cNvSpPr>
            <a:spLocks noGrp="1"/>
          </p:cNvSpPr>
          <p:nvPr>
            <p:ph type="title"/>
          </p:nvPr>
        </p:nvSpPr>
        <p:spPr>
          <a:xfrm>
            <a:off x="970722" y="482860"/>
            <a:ext cx="10515600" cy="782357"/>
          </a:xfrm>
        </p:spPr>
        <p:txBody>
          <a:bodyPr anchor="b">
            <a:normAutofit/>
          </a:bodyPr>
          <a:lstStyle/>
          <a:p>
            <a:r>
              <a:rPr lang="en-US" sz="3600" b="1" dirty="0">
                <a:effectLst>
                  <a:outerShdw blurRad="38100" dist="38100" dir="2700000" algn="tl">
                    <a:srgbClr val="000000">
                      <a:alpha val="43137"/>
                    </a:srgbClr>
                  </a:outerShdw>
                </a:effectLst>
              </a:rPr>
              <a:t>3</a:t>
            </a:r>
            <a:r>
              <a:rPr lang="el-GR" sz="3600" b="1"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Trigger to start CT execution</a:t>
            </a:r>
          </a:p>
        </p:txBody>
      </p:sp>
    </p:spTree>
    <p:extLst>
      <p:ext uri="{BB962C8B-B14F-4D97-AF65-F5344CB8AC3E}">
        <p14:creationId xmlns:p14="http://schemas.microsoft.com/office/powerpoint/2010/main" val="101746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8D0364-3C94-4967-A060-ECD4BD583BFF}"/>
              </a:ext>
            </a:extLst>
          </p:cNvPr>
          <p:cNvSpPr>
            <a:spLocks noGrp="1"/>
          </p:cNvSpPr>
          <p:nvPr>
            <p:ph idx="1"/>
          </p:nvPr>
        </p:nvSpPr>
        <p:spPr>
          <a:xfrm>
            <a:off x="838200" y="1641370"/>
            <a:ext cx="10905699" cy="4489916"/>
          </a:xfrm>
        </p:spPr>
        <p:txBody>
          <a:bodyPr/>
          <a:lstStyle/>
          <a:p>
            <a:pPr algn="just"/>
            <a:r>
              <a:rPr lang="en-US" sz="2000" dirty="0"/>
              <a:t>Most of the tests of the EO Business Scenarios are triggered by the EO with a successful Registration of an ENS Filing and reception of the MRN, via the IE3R01 message;</a:t>
            </a:r>
          </a:p>
          <a:p>
            <a:pPr algn="just"/>
            <a:r>
              <a:rPr lang="en-US" sz="2000" dirty="0"/>
              <a:t>There are some exceptions for which the initial ENS Registration to start the flow must be mocked. </a:t>
            </a:r>
          </a:p>
          <a:p>
            <a:pPr algn="just"/>
            <a:r>
              <a:rPr lang="en-US" sz="2000" dirty="0"/>
              <a:t>For these scenarios that are depicted below, launch test action will be available in the Test Campaign Business Scenario screen:</a:t>
            </a:r>
          </a:p>
          <a:p>
            <a:pPr lvl="1" algn="just">
              <a:buFont typeface="Courier New" panose="02070309020205020404" pitchFamily="49" charset="0"/>
              <a:buChar char="o"/>
            </a:pPr>
            <a:r>
              <a:rPr lang="en-US" dirty="0"/>
              <a:t>‘Notify Party’ Business Scenario;</a:t>
            </a:r>
          </a:p>
          <a:p>
            <a:pPr lvl="1" algn="just">
              <a:buFont typeface="Courier New" panose="02070309020205020404" pitchFamily="49" charset="0"/>
              <a:buChar char="o"/>
            </a:pPr>
            <a:r>
              <a:rPr lang="en-US" dirty="0"/>
              <a:t>‘House Filer’ F22 ENS Pending Notification Business Scenario;</a:t>
            </a:r>
          </a:p>
          <a:p>
            <a:pPr lvl="1" algn="just"/>
            <a:endParaRPr lang="en-US" dirty="0"/>
          </a:p>
        </p:txBody>
      </p:sp>
      <p:sp>
        <p:nvSpPr>
          <p:cNvPr id="3" name="Slide Number Placeholder 2">
            <a:extLst>
              <a:ext uri="{FF2B5EF4-FFF2-40B4-BE49-F238E27FC236}">
                <a16:creationId xmlns:a16="http://schemas.microsoft.com/office/drawing/2014/main" id="{D6B8C142-D446-4425-B1AC-B85CCC9BB82B}"/>
              </a:ext>
            </a:extLst>
          </p:cNvPr>
          <p:cNvSpPr>
            <a:spLocks noGrp="1"/>
          </p:cNvSpPr>
          <p:nvPr>
            <p:ph type="sldNum" sz="quarter" idx="12"/>
          </p:nvPr>
        </p:nvSpPr>
        <p:spPr/>
        <p:txBody>
          <a:bodyPr/>
          <a:lstStyle/>
          <a:p>
            <a:fld id="{F46C79FD-C571-418B-AB0F-5EE936C85276}" type="slidenum">
              <a:rPr lang="en-GB" smtClean="0"/>
              <a:t>8</a:t>
            </a:fld>
            <a:endParaRPr lang="en-GB" dirty="0"/>
          </a:p>
        </p:txBody>
      </p:sp>
      <p:sp>
        <p:nvSpPr>
          <p:cNvPr id="4" name="Title 3">
            <a:extLst>
              <a:ext uri="{FF2B5EF4-FFF2-40B4-BE49-F238E27FC236}">
                <a16:creationId xmlns:a16="http://schemas.microsoft.com/office/drawing/2014/main" id="{03ED1AE4-3E8C-43AD-AF39-ED101B33A36C}"/>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3</a:t>
            </a:r>
            <a:r>
              <a:rPr lang="el-GR" sz="3600" b="1"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Trigger to start CT execution</a:t>
            </a:r>
          </a:p>
        </p:txBody>
      </p:sp>
    </p:spTree>
    <p:extLst>
      <p:ext uri="{BB962C8B-B14F-4D97-AF65-F5344CB8AC3E}">
        <p14:creationId xmlns:p14="http://schemas.microsoft.com/office/powerpoint/2010/main" val="3139724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8D0364-3C94-4967-A060-ECD4BD583BFF}"/>
              </a:ext>
            </a:extLst>
          </p:cNvPr>
          <p:cNvSpPr>
            <a:spLocks noGrp="1"/>
          </p:cNvSpPr>
          <p:nvPr>
            <p:ph idx="1"/>
          </p:nvPr>
        </p:nvSpPr>
        <p:spPr>
          <a:xfrm>
            <a:off x="838200" y="1781174"/>
            <a:ext cx="10905699" cy="3973957"/>
          </a:xfrm>
        </p:spPr>
        <p:txBody>
          <a:bodyPr/>
          <a:lstStyle/>
          <a:p>
            <a:pPr lvl="1" algn="just">
              <a:buFont typeface="Courier New" panose="02070309020205020404" pitchFamily="49" charset="0"/>
              <a:buChar char="o"/>
            </a:pPr>
            <a:r>
              <a:rPr lang="en-US" dirty="0"/>
              <a:t>‘House Filer’ F26 ENS Pending Notification Business Scenario;</a:t>
            </a:r>
          </a:p>
          <a:p>
            <a:pPr lvl="1" algn="just">
              <a:buFont typeface="Courier New" panose="02070309020205020404" pitchFamily="49" charset="0"/>
              <a:buChar char="o"/>
            </a:pPr>
            <a:r>
              <a:rPr lang="en-US" dirty="0"/>
              <a:t>‘Person Notifying the Arrival’ Business Scenario.</a:t>
            </a:r>
          </a:p>
          <a:p>
            <a:pPr lvl="1" algn="just">
              <a:spcBef>
                <a:spcPts val="300"/>
              </a:spcBef>
              <a:spcAft>
                <a:spcPts val="0"/>
              </a:spcAft>
              <a:buFont typeface="Courier New" panose="02070309020205020404" pitchFamily="49" charset="0"/>
              <a:buChar char="o"/>
            </a:pPr>
            <a:endParaRPr lang="en-US" sz="2000" dirty="0"/>
          </a:p>
          <a:p>
            <a:pPr algn="just"/>
            <a:r>
              <a:rPr lang="en-US" sz="2000" dirty="0"/>
              <a:t>Lastly, for the following scenarios the EO has a passive role and will only receive messages:</a:t>
            </a:r>
          </a:p>
          <a:p>
            <a:pPr lvl="1" algn="just">
              <a:buFont typeface="Courier New" panose="02070309020205020404" pitchFamily="49" charset="0"/>
              <a:buChar char="o"/>
            </a:pPr>
            <a:r>
              <a:rPr lang="en-US" dirty="0"/>
              <a:t>‘Notify Party’ Business Scenario;</a:t>
            </a:r>
          </a:p>
          <a:p>
            <a:pPr lvl="1" algn="just">
              <a:buFont typeface="Courier New" panose="02070309020205020404" pitchFamily="49" charset="0"/>
              <a:buChar char="o"/>
            </a:pPr>
            <a:r>
              <a:rPr lang="en-US" dirty="0"/>
              <a:t>‘House Filer’ F22 ENS Pending Notification Business Scenario;</a:t>
            </a:r>
          </a:p>
          <a:p>
            <a:pPr lvl="1" algn="just">
              <a:buFont typeface="Courier New" panose="02070309020205020404" pitchFamily="49" charset="0"/>
              <a:buChar char="o"/>
            </a:pPr>
            <a:r>
              <a:rPr lang="en-US" dirty="0"/>
              <a:t>‘House Filer’ F26 ENS Pending Notification Business Scenario.</a:t>
            </a:r>
          </a:p>
        </p:txBody>
      </p:sp>
      <p:sp>
        <p:nvSpPr>
          <p:cNvPr id="3" name="Slide Number Placeholder 2">
            <a:extLst>
              <a:ext uri="{FF2B5EF4-FFF2-40B4-BE49-F238E27FC236}">
                <a16:creationId xmlns:a16="http://schemas.microsoft.com/office/drawing/2014/main" id="{D6B8C142-D446-4425-B1AC-B85CCC9BB82B}"/>
              </a:ext>
            </a:extLst>
          </p:cNvPr>
          <p:cNvSpPr>
            <a:spLocks noGrp="1"/>
          </p:cNvSpPr>
          <p:nvPr>
            <p:ph type="sldNum" sz="quarter" idx="12"/>
          </p:nvPr>
        </p:nvSpPr>
        <p:spPr/>
        <p:txBody>
          <a:bodyPr/>
          <a:lstStyle/>
          <a:p>
            <a:fld id="{F46C79FD-C571-418B-AB0F-5EE936C85276}" type="slidenum">
              <a:rPr lang="en-GB" smtClean="0"/>
              <a:t>9</a:t>
            </a:fld>
            <a:endParaRPr lang="en-GB" dirty="0"/>
          </a:p>
        </p:txBody>
      </p:sp>
      <p:sp>
        <p:nvSpPr>
          <p:cNvPr id="4" name="Title 3">
            <a:extLst>
              <a:ext uri="{FF2B5EF4-FFF2-40B4-BE49-F238E27FC236}">
                <a16:creationId xmlns:a16="http://schemas.microsoft.com/office/drawing/2014/main" id="{03ED1AE4-3E8C-43AD-AF39-ED101B33A36C}"/>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3</a:t>
            </a:r>
            <a:r>
              <a:rPr lang="el-GR" sz="3600" b="1"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Trigger to start CT execution</a:t>
            </a:r>
          </a:p>
        </p:txBody>
      </p:sp>
    </p:spTree>
    <p:extLst>
      <p:ext uri="{BB962C8B-B14F-4D97-AF65-F5344CB8AC3E}">
        <p14:creationId xmlns:p14="http://schemas.microsoft.com/office/powerpoint/2010/main" val="2234184625"/>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D0019335EBE747B43B0F56F7DC74D4" ma:contentTypeVersion="15" ma:contentTypeDescription="Create a new document." ma:contentTypeScope="" ma:versionID="d485cdbfa3331add520559f147a12b2c">
  <xsd:schema xmlns:xsd="http://www.w3.org/2001/XMLSchema" xmlns:xs="http://www.w3.org/2001/XMLSchema" xmlns:p="http://schemas.microsoft.com/office/2006/metadata/properties" xmlns:ns2="2de5999e-9790-44f9-90eb-389c7b6a54b2" xmlns:ns3="340a17e6-2d0a-41d9-896f-a1ad094b81cd" targetNamespace="http://schemas.microsoft.com/office/2006/metadata/properties" ma:root="true" ma:fieldsID="25ef3db7da31444305f04d217ed98aa0" ns2:_="" ns3:_="">
    <xsd:import namespace="2de5999e-9790-44f9-90eb-389c7b6a54b2"/>
    <xsd:import namespace="340a17e6-2d0a-41d9-896f-a1ad094b81cd"/>
    <xsd:element name="properties">
      <xsd:complexType>
        <xsd:sequence>
          <xsd:element name="documentManagement">
            <xsd:complexType>
              <xsd:all>
                <xsd:element ref="ns2:SC"/>
                <xsd:element ref="ns2:DTM_x0020_entry"/>
                <xsd:element ref="ns2:Status"/>
                <xsd:element ref="ns2:Comments_x0020_Raised" minOccurs="0"/>
                <xsd:element ref="ns2:Comments_x0020_Implemented" minOccurs="0"/>
                <xsd:element ref="ns2:Review_x0020_Cycle_x0020_ID" minOccurs="0"/>
                <xsd:element ref="ns2:Business_x0020_Thread" minOccurs="0"/>
                <xsd:element ref="ns2:MediaServiceMetadata" minOccurs="0"/>
                <xsd:element ref="ns2:MediaServiceFastMetadata" minOccurs="0"/>
                <xsd:element ref="ns2:MediaServiceEventHashCode" minOccurs="0"/>
                <xsd:element ref="ns2:MediaServiceGenerationTim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e5999e-9790-44f9-90eb-389c7b6a54b2" elementFormDefault="qualified">
    <xsd:import namespace="http://schemas.microsoft.com/office/2006/documentManagement/types"/>
    <xsd:import namespace="http://schemas.microsoft.com/office/infopath/2007/PartnerControls"/>
    <xsd:element name="SC" ma:index="8" ma:displayName="Specific Contract" ma:description="The specific contract under which this deliverable is being submitted" ma:format="Dropdown" ma:indexed="true" ma:internalName="SC">
      <xsd:simpleType>
        <xsd:restriction base="dms:Choice">
          <xsd:enumeration value="SC01"/>
          <xsd:enumeration value="SC02"/>
          <xsd:enumeration value="SC03"/>
          <xsd:enumeration value="SC04"/>
          <xsd:enumeration value="SC05"/>
          <xsd:enumeration value="SC06"/>
          <xsd:enumeration value="SC07"/>
          <xsd:enumeration value="SC08"/>
          <xsd:enumeration value="SC09"/>
        </xsd:restriction>
      </xsd:simpleType>
    </xsd:element>
    <xsd:element name="DTM_x0020_entry" ma:index="9" ma:displayName="DTM ID" ma:decimals="0" ma:description="The DTM#" ma:indexed="true" ma:internalName="DTM_x0020_entry" ma:percentage="FALSE">
      <xsd:simpleType>
        <xsd:restriction base="dms:Number"/>
      </xsd:simpleType>
    </xsd:element>
    <xsd:element name="Status" ma:index="10" ma:displayName="Status" ma:default="Internal Review" ma:description="The status of the review cycle" ma:format="Dropdown" ma:internalName="Status">
      <xsd:simpleType>
        <xsd:restriction base="dms:Choice">
          <xsd:enumeration value="Internal Review"/>
          <xsd:enumeration value="SfR"/>
          <xsd:enumeration value="Comments Implementation"/>
          <xsd:enumeration value="SfA"/>
          <xsd:enumeration value="Accepted"/>
        </xsd:restriction>
      </xsd:simpleType>
    </xsd:element>
    <xsd:element name="Comments_x0020_Raised" ma:index="11" nillable="true" ma:displayName="Comments Raised" ma:decimals="0" ma:description="Number of comments raised during the internal review" ma:internalName="Comments_x0020_Raised">
      <xsd:simpleType>
        <xsd:restriction base="dms:Number"/>
      </xsd:simpleType>
    </xsd:element>
    <xsd:element name="Comments_x0020_Implemented" ma:index="12" nillable="true" ma:displayName="Comments Implemented" ma:decimals="0" ma:description="Number of comments implemented during the internal review cycle" ma:internalName="Comments_x0020_Implemented">
      <xsd:simpleType>
        <xsd:restriction base="dms:Number"/>
      </xsd:simpleType>
    </xsd:element>
    <xsd:element name="Review_x0020_Cycle_x0020_ID" ma:index="13" nillable="true" ma:displayName="Review Cycle ID" ma:description="Review cycle in the form of QCxxxxx" ma:internalName="Review_x0020_Cycle_x0020_ID">
      <xsd:simpleType>
        <xsd:restriction base="dms:Text">
          <xsd:maxLength value="255"/>
        </xsd:restriction>
      </xsd:simpleType>
    </xsd:element>
    <xsd:element name="Business_x0020_Thread" ma:index="14" nillable="true" ma:displayName="Business Thread" ma:description="The Business Thread (Customs, Excise, Taxation, Customs Business) or ITSM3 TES for horizontal and cross-thread deliverables" ma:format="Dropdown" ma:indexed="true" ma:internalName="Business_x0020_Thread">
      <xsd:simpleType>
        <xsd:restriction base="dms:Choice">
          <xsd:enumeration value="Excise"/>
          <xsd:enumeration value="Customs"/>
          <xsd:enumeration value="Customs Business"/>
          <xsd:enumeration value="Taxation"/>
          <xsd:enumeration value="ITSM3 TES"/>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0a17e6-2d0a-41d9-896f-a1ad094b81cd"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s_x0020_Implemented xmlns="2de5999e-9790-44f9-90eb-389c7b6a54b2" xsi:nil="true"/>
    <DTM_x0020_entry xmlns="2de5999e-9790-44f9-90eb-389c7b6a54b2">1228</DTM_x0020_entry>
    <SC xmlns="2de5999e-9790-44f9-90eb-389c7b6a54b2">SC09</SC>
    <Status xmlns="2de5999e-9790-44f9-90eb-389c7b6a54b2">SfA</Status>
    <Comments_x0020_Raised xmlns="2de5999e-9790-44f9-90eb-389c7b6a54b2" xsi:nil="true"/>
    <Business_x0020_Thread xmlns="2de5999e-9790-44f9-90eb-389c7b6a54b2">Customs</Business_x0020_Thread>
    <Review_x0020_Cycle_x0020_ID xmlns="2de5999e-9790-44f9-90eb-389c7b6a54b2" xsi:nil="true"/>
  </documentManagement>
</p:properties>
</file>

<file path=customXml/itemProps1.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2.xml><?xml version="1.0" encoding="utf-8"?>
<ds:datastoreItem xmlns:ds="http://schemas.openxmlformats.org/officeDocument/2006/customXml" ds:itemID="{594644AA-F178-4640-AF15-8B40B500BF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e5999e-9790-44f9-90eb-389c7b6a54b2"/>
    <ds:schemaRef ds:uri="340a17e6-2d0a-41d9-896f-a1ad094b8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F87431-2774-4E17-BE38-8A579357848D}">
  <ds:schemaRefs>
    <ds:schemaRef ds:uri="http://purl.org/dc/terms/"/>
    <ds:schemaRef ds:uri="http://purl.org/dc/elements/1.1/"/>
    <ds:schemaRef ds:uri="http://schemas.microsoft.com/office/2006/documentManagement/types"/>
    <ds:schemaRef ds:uri="340a17e6-2d0a-41d9-896f-a1ad094b81cd"/>
    <ds:schemaRef ds:uri="2de5999e-9790-44f9-90eb-389c7b6a54b2"/>
    <ds:schemaRef ds:uri="http://purl.org/dc/dcmitype/"/>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5789</TotalTime>
  <Words>5302</Words>
  <Application>Microsoft Office PowerPoint</Application>
  <PresentationFormat>Widescreen</PresentationFormat>
  <Paragraphs>468</Paragraphs>
  <Slides>66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Courier New</vt:lpstr>
      <vt:lpstr>Wingdings</vt:lpstr>
      <vt:lpstr>Office Theme</vt:lpstr>
      <vt:lpstr>ICS2 EO Self-Conformance Test (CT)  Support by NAs</vt:lpstr>
      <vt:lpstr>Agenda</vt:lpstr>
      <vt:lpstr>2. EO business roles</vt:lpstr>
      <vt:lpstr>3. Trigger to start CT execution</vt:lpstr>
      <vt:lpstr>3. Trigger to start CT execution</vt:lpstr>
      <vt:lpstr>3. Trigger to start CT execution</vt:lpstr>
      <vt:lpstr>3. Trigger to start CT execution</vt:lpstr>
      <vt:lpstr>3. Trigger to start CT execution</vt:lpstr>
      <vt:lpstr>3. Trigger to start CT execution</vt:lpstr>
      <vt:lpstr>4. Process of CT execution</vt:lpstr>
      <vt:lpstr>4. Process of CT execution</vt:lpstr>
      <vt:lpstr>4. Process of CT execution</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5. Execution of EO conformance test cases</vt:lpstr>
      <vt:lpstr>6. Questions and Answers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Material for ICS2 CT for MSs</dc:title>
  <dc:creator>ITSM3 TES</dc:creator>
  <cp:lastModifiedBy>PAOURI Iro</cp:lastModifiedBy>
  <cp:revision>373</cp:revision>
  <dcterms:created xsi:type="dcterms:W3CDTF">2020-04-23T15:27:09Z</dcterms:created>
  <dcterms:modified xsi:type="dcterms:W3CDTF">2022-05-17T13:20:25Z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0x01010047D0019335EBE747B43B0F56F7DC74D4</vt:lpwstr>
  </property>
</Properties>
</file>